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59"/>
  </p:normalViewPr>
  <p:slideViewPr>
    <p:cSldViewPr snapToGrid="0" snapToObjects="1">
      <p:cViewPr varScale="1">
        <p:scale>
          <a:sx n="115" d="100"/>
          <a:sy n="115" d="100"/>
        </p:scale>
        <p:origin x="4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.orazi2@unimc.i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97C23-1F38-7848-88EE-BFC3229701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Tutorial piattaforma </a:t>
            </a:r>
            <a:r>
              <a:rPr lang="it-IT" dirty="0" err="1"/>
              <a:t>olat</a:t>
            </a:r>
            <a:r>
              <a:rPr lang="it-IT" dirty="0"/>
              <a:t> sostegno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C4E2053-7AF4-F240-9A3C-FE493708C9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2021/2022</a:t>
            </a:r>
          </a:p>
        </p:txBody>
      </p:sp>
    </p:spTree>
    <p:extLst>
      <p:ext uri="{BB962C8B-B14F-4D97-AF65-F5344CB8AC3E}">
        <p14:creationId xmlns:p14="http://schemas.microsoft.com/office/powerpoint/2010/main" val="3593916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FD6648-7714-EE4F-8613-013E6DCC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partecipare al corso occorre iscriversi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B0042B8-B8BE-8F41-AD1C-75B5DF01B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868" y="2016125"/>
            <a:ext cx="7840589" cy="3449638"/>
          </a:xfrm>
        </p:spPr>
      </p:pic>
      <p:sp>
        <p:nvSpPr>
          <p:cNvPr id="6" name="Freccia destra 5">
            <a:extLst>
              <a:ext uri="{FF2B5EF4-FFF2-40B4-BE49-F238E27FC236}">
                <a16:creationId xmlns:a16="http://schemas.microsoft.com/office/drawing/2014/main" id="{F39D7DA4-F4E6-234C-B261-2FBD6A6117C4}"/>
              </a:ext>
            </a:extLst>
          </p:cNvPr>
          <p:cNvSpPr/>
          <p:nvPr/>
        </p:nvSpPr>
        <p:spPr>
          <a:xfrm>
            <a:off x="1984917" y="3624146"/>
            <a:ext cx="624468" cy="111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52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430D74-A3D9-2240-A3A7-DF25A8ED3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Iscriversi (solo la prima volta)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1B85DB1-F450-654C-82D7-8BAB0F692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376" y="2016125"/>
            <a:ext cx="8217572" cy="3449638"/>
          </a:xfrm>
        </p:spPr>
      </p:pic>
      <p:sp>
        <p:nvSpPr>
          <p:cNvPr id="6" name="Freccia destra 5">
            <a:extLst>
              <a:ext uri="{FF2B5EF4-FFF2-40B4-BE49-F238E27FC236}">
                <a16:creationId xmlns:a16="http://schemas.microsoft.com/office/drawing/2014/main" id="{A6EA8CAC-6952-104C-95CE-37624AB30281}"/>
              </a:ext>
            </a:extLst>
          </p:cNvPr>
          <p:cNvSpPr/>
          <p:nvPr/>
        </p:nvSpPr>
        <p:spPr>
          <a:xfrm rot="15957030">
            <a:off x="8461795" y="4830078"/>
            <a:ext cx="661915" cy="323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10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80156C-9DDC-4140-A304-43F67E6A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Ora siamo pronti per lavorare 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DED6D73-4D7E-344E-8F27-B65720BA4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967" y="2016125"/>
            <a:ext cx="9216391" cy="3449638"/>
          </a:xfrm>
        </p:spPr>
      </p:pic>
    </p:spTree>
    <p:extLst>
      <p:ext uri="{BB962C8B-B14F-4D97-AF65-F5344CB8AC3E}">
        <p14:creationId xmlns:p14="http://schemas.microsoft.com/office/powerpoint/2010/main" val="268197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4463D4-09AB-A941-B10E-E7CAC8A4A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Contatti tutor online: </a:t>
            </a:r>
          </a:p>
          <a:p>
            <a:pPr marL="0" indent="0">
              <a:buNone/>
            </a:pPr>
            <a:r>
              <a:rPr lang="it-IT" dirty="0"/>
              <a:t>      </a:t>
            </a:r>
            <a:r>
              <a:rPr lang="it-IT" dirty="0">
                <a:hlinkClick r:id="rId2"/>
              </a:rPr>
              <a:t>s.orazi2@unimc.it</a:t>
            </a:r>
            <a:endParaRPr lang="it-IT" dirty="0"/>
          </a:p>
          <a:p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5C704385-D07E-7F4B-9B21-01E7CA74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Contatti </a:t>
            </a:r>
          </a:p>
        </p:txBody>
      </p:sp>
    </p:spTree>
    <p:extLst>
      <p:ext uri="{BB962C8B-B14F-4D97-AF65-F5344CB8AC3E}">
        <p14:creationId xmlns:p14="http://schemas.microsoft.com/office/powerpoint/2010/main" val="3441880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040A29-C033-8543-AF01-3AD57DAA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Buon lavoro!!!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8BD9ADB-E6D9-E149-A8B4-67431DEF2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8546" y="2026328"/>
            <a:ext cx="3143366" cy="3143366"/>
          </a:xfrm>
        </p:spPr>
      </p:pic>
    </p:spTree>
    <p:extLst>
      <p:ext uri="{BB962C8B-B14F-4D97-AF65-F5344CB8AC3E}">
        <p14:creationId xmlns:p14="http://schemas.microsoft.com/office/powerpoint/2010/main" val="311468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8E6FA3-A464-9D4B-B8F1-989D3E16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accedere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F33135-B1F2-EF4C-A5BE-AE1EC668E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Digitare: login </a:t>
            </a:r>
            <a:r>
              <a:rPr lang="it-IT" dirty="0" err="1"/>
              <a:t>unimc</a:t>
            </a:r>
            <a:r>
              <a:rPr lang="it-IT" dirty="0"/>
              <a:t> 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DAE923-0DA5-8145-ABF6-B11DC3E4C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845" y="2662177"/>
            <a:ext cx="7825423" cy="32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5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75E7D4-C5E0-504A-BA44-308F7D99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Scegliere il profilo studenti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8DA2438-2603-5A42-A460-7F7B64056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9037" y="2016125"/>
            <a:ext cx="5868250" cy="3449638"/>
          </a:xfrm>
        </p:spPr>
      </p:pic>
      <p:sp>
        <p:nvSpPr>
          <p:cNvPr id="3" name="Freccia destra 2">
            <a:extLst>
              <a:ext uri="{FF2B5EF4-FFF2-40B4-BE49-F238E27FC236}">
                <a16:creationId xmlns:a16="http://schemas.microsoft.com/office/drawing/2014/main" id="{B09E53B3-2DAF-D848-96FF-F37331327DC1}"/>
              </a:ext>
            </a:extLst>
          </p:cNvPr>
          <p:cNvSpPr/>
          <p:nvPr/>
        </p:nvSpPr>
        <p:spPr>
          <a:xfrm>
            <a:off x="5051502" y="3233854"/>
            <a:ext cx="680225" cy="195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45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52509A-9DAB-1C48-AB41-A94820DA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Selezionare: corsi online (quadrato viola)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C19D81A-EC61-D24E-BB59-2AA74754B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4559" y="2016125"/>
            <a:ext cx="5817206" cy="3449638"/>
          </a:xfr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4E99626-6361-FD43-A5A6-A3C9A2DFF54D}"/>
              </a:ext>
            </a:extLst>
          </p:cNvPr>
          <p:cNvCxnSpPr/>
          <p:nvPr/>
        </p:nvCxnSpPr>
        <p:spPr>
          <a:xfrm>
            <a:off x="6215605" y="4178461"/>
            <a:ext cx="474562" cy="682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27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469EC1-E99B-0049-90CA-9D653074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Cliccare su Accedi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6A3EBC3-D876-B547-ADF1-AC771BFF7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1332" y="2016125"/>
            <a:ext cx="5403661" cy="3449638"/>
          </a:xfrm>
        </p:spPr>
      </p:pic>
    </p:spTree>
    <p:extLst>
      <p:ext uri="{BB962C8B-B14F-4D97-AF65-F5344CB8AC3E}">
        <p14:creationId xmlns:p14="http://schemas.microsoft.com/office/powerpoint/2010/main" val="168049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978BCE-9387-0A40-ADEE-8744EC0C5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Inserire nome utente e password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59A8DAE-4715-8A40-9A1A-01538B5E0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1138" y="2016125"/>
            <a:ext cx="6264048" cy="3449638"/>
          </a:xfrm>
        </p:spPr>
      </p:pic>
    </p:spTree>
    <p:extLst>
      <p:ext uri="{BB962C8B-B14F-4D97-AF65-F5344CB8AC3E}">
        <p14:creationId xmlns:p14="http://schemas.microsoft.com/office/powerpoint/2010/main" val="92166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081CB-2507-814C-A381-F109B07A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239" y="412595"/>
            <a:ext cx="9783615" cy="1441159"/>
          </a:xfrm>
        </p:spPr>
        <p:txBody>
          <a:bodyPr>
            <a:normAutofit/>
          </a:bodyPr>
          <a:lstStyle/>
          <a:p>
            <a:r>
              <a:rPr lang="it-IT" dirty="0"/>
              <a:t>La prima volta  Cliccare su catalogo</a:t>
            </a:r>
            <a:br>
              <a:rPr lang="it-IT" dirty="0"/>
            </a:br>
            <a:br>
              <a:rPr lang="it-IT" dirty="0"/>
            </a:br>
            <a:r>
              <a:rPr lang="it-IT" dirty="0"/>
              <a:t>scegliere il dipartimento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B2A7A2A-E1F1-0E48-A46D-6787DDBD4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194" y="2016125"/>
            <a:ext cx="5999937" cy="3449638"/>
          </a:xfrm>
        </p:spPr>
      </p:pic>
      <p:sp>
        <p:nvSpPr>
          <p:cNvPr id="6" name="Freccia destra 5">
            <a:extLst>
              <a:ext uri="{FF2B5EF4-FFF2-40B4-BE49-F238E27FC236}">
                <a16:creationId xmlns:a16="http://schemas.microsoft.com/office/drawing/2014/main" id="{3B49CDFA-F397-234B-A795-74AFD6B21637}"/>
              </a:ext>
            </a:extLst>
          </p:cNvPr>
          <p:cNvSpPr/>
          <p:nvPr/>
        </p:nvSpPr>
        <p:spPr>
          <a:xfrm rot="17445399">
            <a:off x="7271176" y="3066585"/>
            <a:ext cx="445468" cy="245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652CE6F9-72E1-EA4B-BFBE-09D6EC2C5000}"/>
              </a:ext>
            </a:extLst>
          </p:cNvPr>
          <p:cNvCxnSpPr/>
          <p:nvPr/>
        </p:nvCxnSpPr>
        <p:spPr>
          <a:xfrm flipH="1">
            <a:off x="5839522" y="3229124"/>
            <a:ext cx="286215" cy="423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42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07F7DF-7D60-1045-9E19-DE7F41072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Selezionare l’anno accademico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A97E921-BBCE-E14A-94E9-42F4D9FA4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1044" y="2016125"/>
            <a:ext cx="6624237" cy="3449638"/>
          </a:xfrm>
        </p:spPr>
      </p:pic>
      <p:sp>
        <p:nvSpPr>
          <p:cNvPr id="6" name="Freccia giù 5">
            <a:extLst>
              <a:ext uri="{FF2B5EF4-FFF2-40B4-BE49-F238E27FC236}">
                <a16:creationId xmlns:a16="http://schemas.microsoft.com/office/drawing/2014/main" id="{D8DE750F-F055-4146-9428-30532C87B7F7}"/>
              </a:ext>
            </a:extLst>
          </p:cNvPr>
          <p:cNvSpPr/>
          <p:nvPr/>
        </p:nvSpPr>
        <p:spPr>
          <a:xfrm>
            <a:off x="5508702" y="3635298"/>
            <a:ext cx="200722" cy="367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59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595442-D6E1-7740-B314-A06D8C36A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Selezionare il grado di scuola </a:t>
            </a:r>
            <a:br>
              <a:rPr lang="it-IT" dirty="0"/>
            </a:br>
            <a:r>
              <a:rPr lang="it-IT" dirty="0"/>
              <a:t>(scorrere tra i vari corsi)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A4F37177-C57F-5E4E-A02B-DD5192D1B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4468" y="2016125"/>
            <a:ext cx="5977389" cy="3449638"/>
          </a:xfrm>
        </p:spPr>
      </p:pic>
      <p:sp>
        <p:nvSpPr>
          <p:cNvPr id="10" name="Freccia destra 9">
            <a:extLst>
              <a:ext uri="{FF2B5EF4-FFF2-40B4-BE49-F238E27FC236}">
                <a16:creationId xmlns:a16="http://schemas.microsoft.com/office/drawing/2014/main" id="{9C098C01-E626-4E4A-8918-4BB1AE7C3071}"/>
              </a:ext>
            </a:extLst>
          </p:cNvPr>
          <p:cNvSpPr/>
          <p:nvPr/>
        </p:nvSpPr>
        <p:spPr>
          <a:xfrm>
            <a:off x="2665141" y="5018049"/>
            <a:ext cx="802888" cy="144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487816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Raccolta</Template>
  <TotalTime>25</TotalTime>
  <Words>96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Raccolta</vt:lpstr>
      <vt:lpstr>Tutorial piattaforma olat sostegno </vt:lpstr>
      <vt:lpstr>Per accedere</vt:lpstr>
      <vt:lpstr>Scegliere il profilo studenti</vt:lpstr>
      <vt:lpstr>Selezionare: corsi online (quadrato viola)</vt:lpstr>
      <vt:lpstr>Cliccare su Accedi</vt:lpstr>
      <vt:lpstr>Inserire nome utente e password</vt:lpstr>
      <vt:lpstr>La prima volta  Cliccare su catalogo  scegliere il dipartimento</vt:lpstr>
      <vt:lpstr>Selezionare l’anno accademico</vt:lpstr>
      <vt:lpstr>Selezionare il grado di scuola  (scorrere tra i vari corsi)</vt:lpstr>
      <vt:lpstr>Per partecipare al corso occorre iscriversi </vt:lpstr>
      <vt:lpstr>Iscriversi (solo la prima volta)</vt:lpstr>
      <vt:lpstr>Ora siamo pronti per lavorare  </vt:lpstr>
      <vt:lpstr>Contatti </vt:lpstr>
      <vt:lpstr>Buon lavoro!!!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piattaforma olat sostegno </dc:title>
  <dc:creator>Silvia Orazi</dc:creator>
  <cp:lastModifiedBy>Silvia Orazi</cp:lastModifiedBy>
  <cp:revision>11</cp:revision>
  <dcterms:created xsi:type="dcterms:W3CDTF">2022-07-12T10:07:17Z</dcterms:created>
  <dcterms:modified xsi:type="dcterms:W3CDTF">2022-10-18T09:14:51Z</dcterms:modified>
</cp:coreProperties>
</file>