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990" r:id="rId1"/>
  </p:sldMasterIdLst>
  <p:notesMasterIdLst>
    <p:notesMasterId r:id="rId40"/>
  </p:notesMasterIdLst>
  <p:sldIdLst>
    <p:sldId id="284" r:id="rId2"/>
    <p:sldId id="256" r:id="rId3"/>
    <p:sldId id="261" r:id="rId4"/>
    <p:sldId id="288" r:id="rId5"/>
    <p:sldId id="292" r:id="rId6"/>
    <p:sldId id="283" r:id="rId7"/>
    <p:sldId id="291" r:id="rId8"/>
    <p:sldId id="264" r:id="rId9"/>
    <p:sldId id="296" r:id="rId10"/>
    <p:sldId id="294" r:id="rId11"/>
    <p:sldId id="333" r:id="rId12"/>
    <p:sldId id="295" r:id="rId13"/>
    <p:sldId id="293" r:id="rId14"/>
    <p:sldId id="301" r:id="rId15"/>
    <p:sldId id="289" r:id="rId16"/>
    <p:sldId id="302" r:id="rId17"/>
    <p:sldId id="303" r:id="rId18"/>
    <p:sldId id="304" r:id="rId19"/>
    <p:sldId id="305" r:id="rId20"/>
    <p:sldId id="269" r:id="rId21"/>
    <p:sldId id="279" r:id="rId22"/>
    <p:sldId id="308" r:id="rId23"/>
    <p:sldId id="334" r:id="rId24"/>
    <p:sldId id="329" r:id="rId25"/>
    <p:sldId id="282" r:id="rId26"/>
    <p:sldId id="330" r:id="rId27"/>
    <p:sldId id="318" r:id="rId28"/>
    <p:sldId id="325" r:id="rId29"/>
    <p:sldId id="320" r:id="rId30"/>
    <p:sldId id="324" r:id="rId31"/>
    <p:sldId id="321" r:id="rId32"/>
    <p:sldId id="323" r:id="rId33"/>
    <p:sldId id="326" r:id="rId34"/>
    <p:sldId id="310" r:id="rId35"/>
    <p:sldId id="273" r:id="rId36"/>
    <p:sldId id="331" r:id="rId37"/>
    <p:sldId id="316" r:id="rId38"/>
    <p:sldId id="285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787174D7-4D5E-47F4-97B1-E59A543CF450}">
          <p14:sldIdLst>
            <p14:sldId id="284"/>
            <p14:sldId id="256"/>
            <p14:sldId id="261"/>
            <p14:sldId id="288"/>
            <p14:sldId id="292"/>
            <p14:sldId id="283"/>
            <p14:sldId id="291"/>
            <p14:sldId id="264"/>
            <p14:sldId id="296"/>
            <p14:sldId id="294"/>
            <p14:sldId id="333"/>
            <p14:sldId id="295"/>
            <p14:sldId id="293"/>
            <p14:sldId id="301"/>
            <p14:sldId id="289"/>
            <p14:sldId id="302"/>
            <p14:sldId id="303"/>
            <p14:sldId id="304"/>
            <p14:sldId id="305"/>
            <p14:sldId id="269"/>
            <p14:sldId id="279"/>
            <p14:sldId id="308"/>
            <p14:sldId id="334"/>
            <p14:sldId id="329"/>
            <p14:sldId id="282"/>
            <p14:sldId id="330"/>
            <p14:sldId id="318"/>
            <p14:sldId id="325"/>
          </p14:sldIdLst>
        </p14:section>
        <p14:section name="Sezione senza titolo" id="{C3AEA82C-E1FD-4611-83B1-D6B7DFE56A3D}">
          <p14:sldIdLst>
            <p14:sldId id="320"/>
            <p14:sldId id="324"/>
            <p14:sldId id="321"/>
            <p14:sldId id="323"/>
            <p14:sldId id="326"/>
            <p14:sldId id="310"/>
            <p14:sldId id="273"/>
            <p14:sldId id="331"/>
            <p14:sldId id="316"/>
            <p14:sldId id="28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75"/>
    <a:srgbClr val="FFFFAF"/>
    <a:srgbClr val="A6B727"/>
    <a:srgbClr val="F7FACC"/>
    <a:srgbClr val="3C7EA2"/>
    <a:srgbClr val="F5F3D1"/>
    <a:srgbClr val="53192F"/>
    <a:srgbClr val="7C2647"/>
    <a:srgbClr val="5B6515"/>
    <a:srgbClr val="F0F8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Stile con tema 2 - Color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ile con tema 2 - Colore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6082" autoAdjust="0"/>
  </p:normalViewPr>
  <p:slideViewPr>
    <p:cSldViewPr snapToGrid="0">
      <p:cViewPr>
        <p:scale>
          <a:sx n="58" d="100"/>
          <a:sy n="58" d="100"/>
        </p:scale>
        <p:origin x="-1056" y="-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09898E-0491-4D2B-89A3-17045677AD35}" type="doc">
      <dgm:prSet loTypeId="urn:microsoft.com/office/officeart/2005/8/layout/venn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BF7510D8-BBD3-4CFB-9DCF-427D3F76D9A9}">
      <dgm:prSet phldrT="[Testo]" custT="1"/>
      <dgm:spPr/>
      <dgm:t>
        <a:bodyPr/>
        <a:lstStyle/>
        <a:p>
          <a:pPr algn="ctr"/>
          <a:endParaRPr lang="it-IT" dirty="0"/>
        </a:p>
      </dgm:t>
    </dgm:pt>
    <dgm:pt modelId="{81CE8270-6046-4F24-A2B5-BECD4B1AEE50}" type="parTrans" cxnId="{EDC6363A-7398-4DCA-B1B5-9E54E188D901}">
      <dgm:prSet/>
      <dgm:spPr/>
      <dgm:t>
        <a:bodyPr/>
        <a:lstStyle/>
        <a:p>
          <a:endParaRPr lang="it-IT"/>
        </a:p>
      </dgm:t>
    </dgm:pt>
    <dgm:pt modelId="{334CE2F7-8D1B-443B-BE44-FF178F01E1AB}" type="sibTrans" cxnId="{EDC6363A-7398-4DCA-B1B5-9E54E188D901}">
      <dgm:prSet/>
      <dgm:spPr/>
      <dgm:t>
        <a:bodyPr/>
        <a:lstStyle/>
        <a:p>
          <a:endParaRPr lang="it-IT"/>
        </a:p>
      </dgm:t>
    </dgm:pt>
    <dgm:pt modelId="{A03BDDE1-BB18-472D-B354-9CE162671576}">
      <dgm:prSet phldrT="[Testo]" custT="1"/>
      <dgm:spPr/>
      <dgm:t>
        <a:bodyPr/>
        <a:lstStyle/>
        <a:p>
          <a:pPr algn="l"/>
          <a:endParaRPr lang="it-IT" sz="2000" dirty="0"/>
        </a:p>
      </dgm:t>
    </dgm:pt>
    <dgm:pt modelId="{07B54738-252B-4ECA-BA37-99E787966B54}" type="parTrans" cxnId="{2E04FDDD-730E-487E-9E6B-DA510DC12921}">
      <dgm:prSet/>
      <dgm:spPr/>
      <dgm:t>
        <a:bodyPr/>
        <a:lstStyle/>
        <a:p>
          <a:endParaRPr lang="it-IT"/>
        </a:p>
      </dgm:t>
    </dgm:pt>
    <dgm:pt modelId="{2257B916-04FF-4FE4-B116-9765CA427938}" type="sibTrans" cxnId="{2E04FDDD-730E-487E-9E6B-DA510DC12921}">
      <dgm:prSet/>
      <dgm:spPr/>
      <dgm:t>
        <a:bodyPr/>
        <a:lstStyle/>
        <a:p>
          <a:endParaRPr lang="it-IT"/>
        </a:p>
      </dgm:t>
    </dgm:pt>
    <dgm:pt modelId="{C84FA84B-DD52-4DAC-B154-4DF488747593}">
      <dgm:prSet phldrT="[Testo]" custT="1"/>
      <dgm:spPr/>
      <dgm:t>
        <a:bodyPr/>
        <a:lstStyle/>
        <a:p>
          <a:pPr algn="ctr"/>
          <a:endParaRPr lang="it-IT" sz="2000" dirty="0"/>
        </a:p>
        <a:p>
          <a:pPr algn="ctr"/>
          <a:r>
            <a:rPr lang="it-IT" sz="2400" dirty="0"/>
            <a:t>Essere in un contesto</a:t>
          </a:r>
        </a:p>
        <a:p>
          <a:pPr algn="ctr"/>
          <a:r>
            <a:rPr lang="it-IT" sz="2400" b="1" dirty="0"/>
            <a:t>AMBIENTE</a:t>
          </a:r>
        </a:p>
        <a:p>
          <a:pPr algn="ctr"/>
          <a:endParaRPr lang="it-IT" sz="2400" dirty="0"/>
        </a:p>
      </dgm:t>
    </dgm:pt>
    <dgm:pt modelId="{12C432BD-6016-4586-97D7-09A8EB345F3C}" type="parTrans" cxnId="{5DA8C3BB-B2A3-4CA4-8DB4-CF7B7AF2D93A}">
      <dgm:prSet/>
      <dgm:spPr/>
      <dgm:t>
        <a:bodyPr/>
        <a:lstStyle/>
        <a:p>
          <a:endParaRPr lang="it-IT"/>
        </a:p>
      </dgm:t>
    </dgm:pt>
    <dgm:pt modelId="{D5C4AE42-9FB4-4FE5-95A2-B220D2D210ED}" type="sibTrans" cxnId="{5DA8C3BB-B2A3-4CA4-8DB4-CF7B7AF2D93A}">
      <dgm:prSet/>
      <dgm:spPr/>
      <dgm:t>
        <a:bodyPr/>
        <a:lstStyle/>
        <a:p>
          <a:endParaRPr lang="it-IT"/>
        </a:p>
      </dgm:t>
    </dgm:pt>
    <dgm:pt modelId="{07A41C5B-FF4F-4130-B0C4-EE900F181286}" type="pres">
      <dgm:prSet presAssocID="{DB09898E-0491-4D2B-89A3-17045677AD3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E582C7C-8596-4652-81D3-E8BE52188062}" type="pres">
      <dgm:prSet presAssocID="{BF7510D8-BBD3-4CFB-9DCF-427D3F76D9A9}" presName="Name5" presStyleLbl="vennNode1" presStyleIdx="0" presStyleCnt="3" custLinFactNeighborX="2491" custLinFactNeighborY="132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0EDE5B4-6060-4F5F-AC64-4CF75926FA28}" type="pres">
      <dgm:prSet presAssocID="{334CE2F7-8D1B-443B-BE44-FF178F01E1AB}" presName="space" presStyleCnt="0"/>
      <dgm:spPr/>
    </dgm:pt>
    <dgm:pt modelId="{9E8B3BF3-BC20-4D44-A3FB-0D9165D77427}" type="pres">
      <dgm:prSet presAssocID="{A03BDDE1-BB18-472D-B354-9CE162671576}" presName="Name5" presStyleLbl="vennNode1" presStyleIdx="1" presStyleCnt="3" custLinFactNeighborX="-1906" custLinFactNeighborY="38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E2EBCB6-F175-4646-942A-9F242D6FA414}" type="pres">
      <dgm:prSet presAssocID="{2257B916-04FF-4FE4-B116-9765CA427938}" presName="space" presStyleCnt="0"/>
      <dgm:spPr/>
    </dgm:pt>
    <dgm:pt modelId="{50354A19-EB01-4E0C-8639-80B84A529995}" type="pres">
      <dgm:prSet presAssocID="{C84FA84B-DD52-4DAC-B154-4DF488747593}" presName="Name5" presStyleLbl="vennNode1" presStyleIdx="2" presStyleCnt="3" custLinFactNeighborX="12005" custLinFactNeighborY="19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8B44395F-50A2-4C14-A3C8-4A8E46319C22}" type="presOf" srcId="{C84FA84B-DD52-4DAC-B154-4DF488747593}" destId="{50354A19-EB01-4E0C-8639-80B84A529995}" srcOrd="0" destOrd="0" presId="urn:microsoft.com/office/officeart/2005/8/layout/venn3"/>
    <dgm:cxn modelId="{122F85F8-9B9B-4B3C-BEED-8969F3F26CD6}" type="presOf" srcId="{BF7510D8-BBD3-4CFB-9DCF-427D3F76D9A9}" destId="{0E582C7C-8596-4652-81D3-E8BE52188062}" srcOrd="0" destOrd="0" presId="urn:microsoft.com/office/officeart/2005/8/layout/venn3"/>
    <dgm:cxn modelId="{5DA8C3BB-B2A3-4CA4-8DB4-CF7B7AF2D93A}" srcId="{DB09898E-0491-4D2B-89A3-17045677AD35}" destId="{C84FA84B-DD52-4DAC-B154-4DF488747593}" srcOrd="2" destOrd="0" parTransId="{12C432BD-6016-4586-97D7-09A8EB345F3C}" sibTransId="{D5C4AE42-9FB4-4FE5-95A2-B220D2D210ED}"/>
    <dgm:cxn modelId="{EDC6363A-7398-4DCA-B1B5-9E54E188D901}" srcId="{DB09898E-0491-4D2B-89A3-17045677AD35}" destId="{BF7510D8-BBD3-4CFB-9DCF-427D3F76D9A9}" srcOrd="0" destOrd="0" parTransId="{81CE8270-6046-4F24-A2B5-BECD4B1AEE50}" sibTransId="{334CE2F7-8D1B-443B-BE44-FF178F01E1AB}"/>
    <dgm:cxn modelId="{8569867F-D715-48BF-9DF1-4902B0351EE7}" type="presOf" srcId="{DB09898E-0491-4D2B-89A3-17045677AD35}" destId="{07A41C5B-FF4F-4130-B0C4-EE900F181286}" srcOrd="0" destOrd="0" presId="urn:microsoft.com/office/officeart/2005/8/layout/venn3"/>
    <dgm:cxn modelId="{40A7A3B4-1EDB-4EBA-B987-651940247B8F}" type="presOf" srcId="{A03BDDE1-BB18-472D-B354-9CE162671576}" destId="{9E8B3BF3-BC20-4D44-A3FB-0D9165D77427}" srcOrd="0" destOrd="0" presId="urn:microsoft.com/office/officeart/2005/8/layout/venn3"/>
    <dgm:cxn modelId="{2E04FDDD-730E-487E-9E6B-DA510DC12921}" srcId="{DB09898E-0491-4D2B-89A3-17045677AD35}" destId="{A03BDDE1-BB18-472D-B354-9CE162671576}" srcOrd="1" destOrd="0" parTransId="{07B54738-252B-4ECA-BA37-99E787966B54}" sibTransId="{2257B916-04FF-4FE4-B116-9765CA427938}"/>
    <dgm:cxn modelId="{9215C308-FAD2-4DAF-889D-27093A185A81}" type="presParOf" srcId="{07A41C5B-FF4F-4130-B0C4-EE900F181286}" destId="{0E582C7C-8596-4652-81D3-E8BE52188062}" srcOrd="0" destOrd="0" presId="urn:microsoft.com/office/officeart/2005/8/layout/venn3"/>
    <dgm:cxn modelId="{58EBD713-A891-4580-8F98-1C15F3FC0E6A}" type="presParOf" srcId="{07A41C5B-FF4F-4130-B0C4-EE900F181286}" destId="{F0EDE5B4-6060-4F5F-AC64-4CF75926FA28}" srcOrd="1" destOrd="0" presId="urn:microsoft.com/office/officeart/2005/8/layout/venn3"/>
    <dgm:cxn modelId="{912426B9-AE0F-4ABA-B695-6BDA0E4E2353}" type="presParOf" srcId="{07A41C5B-FF4F-4130-B0C4-EE900F181286}" destId="{9E8B3BF3-BC20-4D44-A3FB-0D9165D77427}" srcOrd="2" destOrd="0" presId="urn:microsoft.com/office/officeart/2005/8/layout/venn3"/>
    <dgm:cxn modelId="{6C272792-FE67-4285-9AD3-F46EADE19E3D}" type="presParOf" srcId="{07A41C5B-FF4F-4130-B0C4-EE900F181286}" destId="{AE2EBCB6-F175-4646-942A-9F242D6FA414}" srcOrd="3" destOrd="0" presId="urn:microsoft.com/office/officeart/2005/8/layout/venn3"/>
    <dgm:cxn modelId="{E6663E89-499A-45AB-84DE-5ED6FD0D38CA}" type="presParOf" srcId="{07A41C5B-FF4F-4130-B0C4-EE900F181286}" destId="{50354A19-EB01-4E0C-8639-80B84A529995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820ADF3-3154-4763-AACD-5A4E06A1AA0E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it-IT"/>
        </a:p>
      </dgm:t>
    </dgm:pt>
    <dgm:pt modelId="{572F3C7D-88FA-4482-B973-CCD978CC4F97}">
      <dgm:prSet phldrT="[Testo]" custT="1"/>
      <dgm:spPr/>
      <dgm:t>
        <a:bodyPr/>
        <a:lstStyle/>
        <a:p>
          <a:r>
            <a:rPr lang="it-IT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DISTURBI DELLA CONDOTTA DEPRESSIVI</a:t>
          </a:r>
        </a:p>
      </dgm:t>
    </dgm:pt>
    <dgm:pt modelId="{A15A50DC-CD25-4FB7-BB10-68803AC04C6B}" type="parTrans" cxnId="{E6C06485-530D-48F3-A931-641905DB045A}">
      <dgm:prSet/>
      <dgm:spPr/>
      <dgm:t>
        <a:bodyPr/>
        <a:lstStyle/>
        <a:p>
          <a:endParaRPr lang="it-IT"/>
        </a:p>
      </dgm:t>
    </dgm:pt>
    <dgm:pt modelId="{8835A3E1-9883-43E6-A295-9B334864110A}" type="sibTrans" cxnId="{E6C06485-530D-48F3-A931-641905DB045A}">
      <dgm:prSet/>
      <dgm:spPr/>
      <dgm:t>
        <a:bodyPr/>
        <a:lstStyle/>
        <a:p>
          <a:endParaRPr lang="it-IT"/>
        </a:p>
      </dgm:t>
    </dgm:pt>
    <dgm:pt modelId="{819764CB-DDE6-4878-8D29-E6086B2EC609}">
      <dgm:prSet phldrT="[Testo]" custT="1"/>
      <dgm:spPr>
        <a:noFill/>
        <a:ln>
          <a:noFill/>
        </a:ln>
      </dgm:spPr>
      <dgm:t>
        <a:bodyPr/>
        <a:lstStyle/>
        <a:p>
          <a:pPr>
            <a:buFontTx/>
            <a:buNone/>
          </a:pPr>
          <a:r>
            <a:rPr lang="it-IT" sz="3200" dirty="0"/>
            <a:t> Comportamento persistentemente</a:t>
          </a:r>
        </a:p>
      </dgm:t>
    </dgm:pt>
    <dgm:pt modelId="{DD7473F8-9317-4677-A985-1EBFE07584D8}" type="parTrans" cxnId="{0A20D305-718F-4FD2-9B2D-768F9EE59418}">
      <dgm:prSet/>
      <dgm:spPr/>
      <dgm:t>
        <a:bodyPr/>
        <a:lstStyle/>
        <a:p>
          <a:endParaRPr lang="it-IT"/>
        </a:p>
      </dgm:t>
    </dgm:pt>
    <dgm:pt modelId="{25C30856-D336-4828-BC69-EE7DB191DCCD}" type="sibTrans" cxnId="{0A20D305-718F-4FD2-9B2D-768F9EE59418}">
      <dgm:prSet/>
      <dgm:spPr/>
      <dgm:t>
        <a:bodyPr/>
        <a:lstStyle/>
        <a:p>
          <a:endParaRPr lang="it-IT"/>
        </a:p>
      </dgm:t>
    </dgm:pt>
    <dgm:pt modelId="{CEC865A2-4E70-445A-9C18-44AB34667BD5}">
      <dgm:prSet phldrT="[Testo]" custT="1"/>
      <dgm:spPr/>
      <dgm:t>
        <a:bodyPr/>
        <a:lstStyle/>
        <a:p>
          <a:r>
            <a:rPr lang="it-IT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DISTURBO MISTO DELLA CONDOTTA E DELLA SFERA EMOZIONALE </a:t>
          </a:r>
        </a:p>
      </dgm:t>
    </dgm:pt>
    <dgm:pt modelId="{480C91F8-EA1D-4F25-BD1A-1BD1C6225F31}" type="parTrans" cxnId="{444E3062-8055-4FE1-9C40-87DDA78B091B}">
      <dgm:prSet/>
      <dgm:spPr/>
      <dgm:t>
        <a:bodyPr/>
        <a:lstStyle/>
        <a:p>
          <a:endParaRPr lang="it-IT"/>
        </a:p>
      </dgm:t>
    </dgm:pt>
    <dgm:pt modelId="{C4FBC1C5-7AC9-4F28-B6A9-5822D3E481C1}" type="sibTrans" cxnId="{444E3062-8055-4FE1-9C40-87DDA78B091B}">
      <dgm:prSet/>
      <dgm:spPr/>
      <dgm:t>
        <a:bodyPr/>
        <a:lstStyle/>
        <a:p>
          <a:endParaRPr lang="it-IT"/>
        </a:p>
      </dgm:t>
    </dgm:pt>
    <dgm:pt modelId="{033AE02C-15DA-41F7-801F-0DBD314D252F}">
      <dgm:prSet phldrT="[Testo]" custT="1"/>
      <dgm:spPr>
        <a:noFill/>
        <a:ln>
          <a:noFill/>
        </a:ln>
      </dgm:spPr>
      <dgm:t>
        <a:bodyPr/>
        <a:lstStyle/>
        <a:p>
          <a:pPr algn="l">
            <a:buFontTx/>
            <a:buNone/>
          </a:pPr>
          <a:r>
            <a:rPr lang="it-IT" sz="3200" b="0" dirty="0">
              <a:latin typeface="+mn-lt"/>
            </a:rPr>
            <a:t> Sintomi emozionali persistenti e</a:t>
          </a:r>
        </a:p>
      </dgm:t>
    </dgm:pt>
    <dgm:pt modelId="{242E76ED-8381-490D-B5E5-4786DA8AF93E}" type="parTrans" cxnId="{4E8B2475-ED56-424E-B75E-F3E3B54427E1}">
      <dgm:prSet/>
      <dgm:spPr/>
      <dgm:t>
        <a:bodyPr/>
        <a:lstStyle/>
        <a:p>
          <a:endParaRPr lang="it-IT"/>
        </a:p>
      </dgm:t>
    </dgm:pt>
    <dgm:pt modelId="{63CAE71D-C584-4CA8-92BC-B9053CC5F3C2}" type="sibTrans" cxnId="{4E8B2475-ED56-424E-B75E-F3E3B54427E1}">
      <dgm:prSet/>
      <dgm:spPr/>
      <dgm:t>
        <a:bodyPr/>
        <a:lstStyle/>
        <a:p>
          <a:endParaRPr lang="it-IT"/>
        </a:p>
      </dgm:t>
    </dgm:pt>
    <dgm:pt modelId="{4206D0DA-17DA-48A3-8A38-4B7A5D2281A4}">
      <dgm:prSet phldrT="[Testo]" custT="1"/>
      <dgm:spPr>
        <a:noFill/>
        <a:ln>
          <a:noFill/>
        </a:ln>
      </dgm:spPr>
      <dgm:t>
        <a:bodyPr/>
        <a:lstStyle/>
        <a:p>
          <a:pPr>
            <a:buFontTx/>
            <a:buNone/>
          </a:pPr>
          <a:endParaRPr lang="it-IT" sz="1200" dirty="0"/>
        </a:p>
      </dgm:t>
    </dgm:pt>
    <dgm:pt modelId="{163B63F8-10A9-4707-998D-F6E305B7DC2F}" type="parTrans" cxnId="{96C50FEE-6B52-4764-B872-0545A0EEE3B5}">
      <dgm:prSet/>
      <dgm:spPr/>
      <dgm:t>
        <a:bodyPr/>
        <a:lstStyle/>
        <a:p>
          <a:endParaRPr lang="it-IT"/>
        </a:p>
      </dgm:t>
    </dgm:pt>
    <dgm:pt modelId="{4A69A3FF-EE87-4807-A6F1-72CB2C84E93B}" type="sibTrans" cxnId="{96C50FEE-6B52-4764-B872-0545A0EEE3B5}">
      <dgm:prSet/>
      <dgm:spPr/>
      <dgm:t>
        <a:bodyPr/>
        <a:lstStyle/>
        <a:p>
          <a:endParaRPr lang="it-IT"/>
        </a:p>
      </dgm:t>
    </dgm:pt>
    <dgm:pt modelId="{8BD6B546-F1A0-487F-BCF1-4E3ED8FF36FF}">
      <dgm:prSet phldrT="[Testo]" custT="1"/>
      <dgm:spPr>
        <a:noFill/>
        <a:ln>
          <a:noFill/>
        </a:ln>
      </dgm:spPr>
      <dgm:t>
        <a:bodyPr/>
        <a:lstStyle/>
        <a:p>
          <a:pPr>
            <a:buFontTx/>
            <a:buNone/>
          </a:pPr>
          <a:endParaRPr lang="it-IT" sz="1200" dirty="0"/>
        </a:p>
      </dgm:t>
    </dgm:pt>
    <dgm:pt modelId="{C2D8E76A-C699-402A-96EB-B2D53D46E461}" type="parTrans" cxnId="{D8966A76-49E3-466E-A263-80BBED77A351}">
      <dgm:prSet/>
      <dgm:spPr/>
      <dgm:t>
        <a:bodyPr/>
        <a:lstStyle/>
        <a:p>
          <a:endParaRPr lang="it-IT"/>
        </a:p>
      </dgm:t>
    </dgm:pt>
    <dgm:pt modelId="{A1095B9C-DCC6-4CE3-ADD8-B9A43C87DC6C}" type="sibTrans" cxnId="{D8966A76-49E3-466E-A263-80BBED77A351}">
      <dgm:prSet/>
      <dgm:spPr/>
      <dgm:t>
        <a:bodyPr/>
        <a:lstStyle/>
        <a:p>
          <a:endParaRPr lang="it-IT"/>
        </a:p>
      </dgm:t>
    </dgm:pt>
    <dgm:pt modelId="{43637E59-E279-44B7-B863-3798E165AE68}">
      <dgm:prSet phldrT="[Testo]" custT="1"/>
      <dgm:spPr>
        <a:noFill/>
        <a:ln>
          <a:noFill/>
        </a:ln>
      </dgm:spPr>
      <dgm:t>
        <a:bodyPr/>
        <a:lstStyle/>
        <a:p>
          <a:pPr>
            <a:buFontTx/>
            <a:buNone/>
          </a:pPr>
          <a:r>
            <a:rPr lang="it-IT" sz="3200" dirty="0"/>
            <a:t> aggressivo, antisociale o provocatorio</a:t>
          </a:r>
        </a:p>
      </dgm:t>
    </dgm:pt>
    <dgm:pt modelId="{BC480421-3418-486C-9E5E-F43D464929BB}" type="parTrans" cxnId="{D766D04C-47BF-48AC-9712-8B476777775C}">
      <dgm:prSet/>
      <dgm:spPr/>
      <dgm:t>
        <a:bodyPr/>
        <a:lstStyle/>
        <a:p>
          <a:endParaRPr lang="it-IT"/>
        </a:p>
      </dgm:t>
    </dgm:pt>
    <dgm:pt modelId="{254F22E3-6759-4AFC-887F-290AC03D69C9}" type="sibTrans" cxnId="{D766D04C-47BF-48AC-9712-8B476777775C}">
      <dgm:prSet/>
      <dgm:spPr/>
      <dgm:t>
        <a:bodyPr/>
        <a:lstStyle/>
        <a:p>
          <a:endParaRPr lang="it-IT"/>
        </a:p>
      </dgm:t>
    </dgm:pt>
    <dgm:pt modelId="{CD0EB544-3732-4F24-9C43-D05E929EF31D}">
      <dgm:prSet phldrT="[Testo]" custT="1"/>
      <dgm:spPr>
        <a:noFill/>
        <a:ln>
          <a:noFill/>
        </a:ln>
      </dgm:spPr>
      <dgm:t>
        <a:bodyPr/>
        <a:lstStyle/>
        <a:p>
          <a:pPr>
            <a:buFontTx/>
            <a:buNone/>
          </a:pPr>
          <a:r>
            <a:rPr lang="it-IT" sz="3200" dirty="0"/>
            <a:t> con palesi e marcati sintomi di</a:t>
          </a:r>
        </a:p>
      </dgm:t>
    </dgm:pt>
    <dgm:pt modelId="{F7EAD299-2FA7-4A13-A269-EDF393F07BE4}" type="parTrans" cxnId="{7414B93E-B108-488E-946A-9B5A40BC1451}">
      <dgm:prSet/>
      <dgm:spPr/>
      <dgm:t>
        <a:bodyPr/>
        <a:lstStyle/>
        <a:p>
          <a:endParaRPr lang="it-IT"/>
        </a:p>
      </dgm:t>
    </dgm:pt>
    <dgm:pt modelId="{0D28C89C-6A37-4373-B19C-88428AF30AE6}" type="sibTrans" cxnId="{7414B93E-B108-488E-946A-9B5A40BC1451}">
      <dgm:prSet/>
      <dgm:spPr/>
      <dgm:t>
        <a:bodyPr/>
        <a:lstStyle/>
        <a:p>
          <a:endParaRPr lang="it-IT"/>
        </a:p>
      </dgm:t>
    </dgm:pt>
    <dgm:pt modelId="{F30D05C4-5D88-452A-B244-FF727357175F}">
      <dgm:prSet phldrT="[Testo]" custT="1"/>
      <dgm:spPr>
        <a:noFill/>
        <a:ln>
          <a:noFill/>
        </a:ln>
      </dgm:spPr>
      <dgm:t>
        <a:bodyPr/>
        <a:lstStyle/>
        <a:p>
          <a:pPr>
            <a:buFontTx/>
            <a:buNone/>
          </a:pPr>
          <a:r>
            <a:rPr lang="it-IT" sz="3200" dirty="0"/>
            <a:t> depressione, ansia, e altri disturbi</a:t>
          </a:r>
        </a:p>
      </dgm:t>
    </dgm:pt>
    <dgm:pt modelId="{BCB92E81-70B0-4AEC-8F47-F2307FBDD936}" type="parTrans" cxnId="{657AE17B-AA16-4D07-90B7-F11D2D4B0D3C}">
      <dgm:prSet/>
      <dgm:spPr/>
      <dgm:t>
        <a:bodyPr/>
        <a:lstStyle/>
        <a:p>
          <a:endParaRPr lang="it-IT"/>
        </a:p>
      </dgm:t>
    </dgm:pt>
    <dgm:pt modelId="{476FFB25-CAA0-401E-9820-EEF07100C239}" type="sibTrans" cxnId="{657AE17B-AA16-4D07-90B7-F11D2D4B0D3C}">
      <dgm:prSet/>
      <dgm:spPr/>
      <dgm:t>
        <a:bodyPr/>
        <a:lstStyle/>
        <a:p>
          <a:endParaRPr lang="it-IT"/>
        </a:p>
      </dgm:t>
    </dgm:pt>
    <dgm:pt modelId="{97F7FF28-4C63-4807-A66B-ED156FB9E432}">
      <dgm:prSet phldrT="[Testo]" custT="1"/>
      <dgm:spPr>
        <a:noFill/>
        <a:ln>
          <a:noFill/>
        </a:ln>
      </dgm:spPr>
      <dgm:t>
        <a:bodyPr/>
        <a:lstStyle/>
        <a:p>
          <a:pPr>
            <a:buFontTx/>
            <a:buNone/>
          </a:pPr>
          <a:r>
            <a:rPr lang="it-IT" sz="3200" dirty="0"/>
            <a:t> emozionali</a:t>
          </a:r>
        </a:p>
      </dgm:t>
    </dgm:pt>
    <dgm:pt modelId="{CB3F1689-5B14-4B16-9EED-0C7868D5BA68}" type="parTrans" cxnId="{1EA74B02-BEF3-4C1E-BED4-B3CC074554AB}">
      <dgm:prSet/>
      <dgm:spPr/>
      <dgm:t>
        <a:bodyPr/>
        <a:lstStyle/>
        <a:p>
          <a:endParaRPr lang="it-IT"/>
        </a:p>
      </dgm:t>
    </dgm:pt>
    <dgm:pt modelId="{3B9D0448-B9AC-4240-9BE2-4AD531DBCE39}" type="sibTrans" cxnId="{1EA74B02-BEF3-4C1E-BED4-B3CC074554AB}">
      <dgm:prSet/>
      <dgm:spPr/>
      <dgm:t>
        <a:bodyPr/>
        <a:lstStyle/>
        <a:p>
          <a:endParaRPr lang="it-IT"/>
        </a:p>
      </dgm:t>
    </dgm:pt>
    <dgm:pt modelId="{F976E7F5-B542-4B31-A89F-AD2BBAD05666}">
      <dgm:prSet phldrT="[Testo]" custT="1"/>
      <dgm:spPr>
        <a:noFill/>
        <a:ln>
          <a:noFill/>
        </a:ln>
      </dgm:spPr>
      <dgm:t>
        <a:bodyPr/>
        <a:lstStyle/>
        <a:p>
          <a:pPr algn="l">
            <a:buFontTx/>
            <a:buNone/>
          </a:pPr>
          <a:r>
            <a:rPr lang="it-IT" sz="3200" b="0" dirty="0">
              <a:latin typeface="+mn-lt"/>
            </a:rPr>
            <a:t> marcati quali ansia, ossessioni o</a:t>
          </a:r>
        </a:p>
      </dgm:t>
    </dgm:pt>
    <dgm:pt modelId="{1BFB9750-0158-4FF1-8071-CAE997BCD213}" type="parTrans" cxnId="{FF1079DD-23B4-47FF-81F8-A5007AC5C289}">
      <dgm:prSet/>
      <dgm:spPr/>
      <dgm:t>
        <a:bodyPr/>
        <a:lstStyle/>
        <a:p>
          <a:endParaRPr lang="it-IT"/>
        </a:p>
      </dgm:t>
    </dgm:pt>
    <dgm:pt modelId="{FB1D0723-08C4-4553-86DF-9E960D070A75}" type="sibTrans" cxnId="{FF1079DD-23B4-47FF-81F8-A5007AC5C289}">
      <dgm:prSet/>
      <dgm:spPr/>
      <dgm:t>
        <a:bodyPr/>
        <a:lstStyle/>
        <a:p>
          <a:endParaRPr lang="it-IT"/>
        </a:p>
      </dgm:t>
    </dgm:pt>
    <dgm:pt modelId="{8696537F-00E0-4998-A304-2C7709788ADC}">
      <dgm:prSet phldrT="[Testo]" custT="1"/>
      <dgm:spPr>
        <a:noFill/>
        <a:ln>
          <a:noFill/>
        </a:ln>
      </dgm:spPr>
      <dgm:t>
        <a:bodyPr/>
        <a:lstStyle/>
        <a:p>
          <a:pPr algn="l">
            <a:buFontTx/>
            <a:buNone/>
          </a:pPr>
          <a:r>
            <a:rPr lang="it-IT" sz="3200" b="0" dirty="0">
              <a:latin typeface="+mn-lt"/>
            </a:rPr>
            <a:t> compulsioni,  depersonalizzazioni o</a:t>
          </a:r>
        </a:p>
      </dgm:t>
    </dgm:pt>
    <dgm:pt modelId="{7C060B1B-7585-4E24-8F44-E5EFF3DBDC90}" type="parTrans" cxnId="{F037A1DD-32B9-41EA-931B-7ED33615C8B1}">
      <dgm:prSet/>
      <dgm:spPr/>
      <dgm:t>
        <a:bodyPr/>
        <a:lstStyle/>
        <a:p>
          <a:endParaRPr lang="it-IT"/>
        </a:p>
      </dgm:t>
    </dgm:pt>
    <dgm:pt modelId="{8838C745-6918-48F9-9D05-3B14487069CB}" type="sibTrans" cxnId="{F037A1DD-32B9-41EA-931B-7ED33615C8B1}">
      <dgm:prSet/>
      <dgm:spPr/>
      <dgm:t>
        <a:bodyPr/>
        <a:lstStyle/>
        <a:p>
          <a:endParaRPr lang="it-IT"/>
        </a:p>
      </dgm:t>
    </dgm:pt>
    <dgm:pt modelId="{1F7CEB98-3EFB-4D8B-9022-248DD74E66E2}">
      <dgm:prSet phldrT="[Testo]" custT="1"/>
      <dgm:spPr>
        <a:noFill/>
        <a:ln>
          <a:noFill/>
        </a:ln>
      </dgm:spPr>
      <dgm:t>
        <a:bodyPr/>
        <a:lstStyle/>
        <a:p>
          <a:pPr algn="l">
            <a:buFontTx/>
            <a:buNone/>
          </a:pPr>
          <a:r>
            <a:rPr lang="it-IT" sz="3200" b="0" dirty="0">
              <a:latin typeface="+mn-lt"/>
            </a:rPr>
            <a:t> derealizzazione, fobie o ipocondria</a:t>
          </a:r>
        </a:p>
      </dgm:t>
    </dgm:pt>
    <dgm:pt modelId="{7BB9EFFD-2224-4AAD-AAAD-B3B176308951}" type="parTrans" cxnId="{7A72E8AC-2473-4C76-BB59-E825A1EA514F}">
      <dgm:prSet/>
      <dgm:spPr/>
      <dgm:t>
        <a:bodyPr/>
        <a:lstStyle/>
        <a:p>
          <a:endParaRPr lang="it-IT"/>
        </a:p>
      </dgm:t>
    </dgm:pt>
    <dgm:pt modelId="{74A0342E-4270-430C-AB71-3E9C8E03638C}" type="sibTrans" cxnId="{7A72E8AC-2473-4C76-BB59-E825A1EA514F}">
      <dgm:prSet/>
      <dgm:spPr/>
      <dgm:t>
        <a:bodyPr/>
        <a:lstStyle/>
        <a:p>
          <a:endParaRPr lang="it-IT"/>
        </a:p>
      </dgm:t>
    </dgm:pt>
    <dgm:pt modelId="{47C06E8E-52B5-417E-BD94-699CD1A033F4}" type="pres">
      <dgm:prSet presAssocID="{F820ADF3-3154-4763-AACD-5A4E06A1AA0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06A70ED-AAFD-4886-86A8-B2150BE4B7C8}" type="pres">
      <dgm:prSet presAssocID="{572F3C7D-88FA-4482-B973-CCD978CC4F97}" presName="linNode" presStyleCnt="0"/>
      <dgm:spPr/>
    </dgm:pt>
    <dgm:pt modelId="{C5177E82-5040-4BE5-A61C-8AD9CC1F3474}" type="pres">
      <dgm:prSet presAssocID="{572F3C7D-88FA-4482-B973-CCD978CC4F97}" presName="parentText" presStyleLbl="node1" presStyleIdx="0" presStyleCnt="2" custScaleY="8142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B3CDAED-59FD-4597-85A3-7C711554540C}" type="pres">
      <dgm:prSet presAssocID="{572F3C7D-88FA-4482-B973-CCD978CC4F97}" presName="descendantText" presStyleLbl="alignAccFollowNode1" presStyleIdx="0" presStyleCnt="2" custLinFactNeighborX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D586869-93D7-4B33-924B-0AC3834770C4}" type="pres">
      <dgm:prSet presAssocID="{8835A3E1-9883-43E6-A295-9B334864110A}" presName="sp" presStyleCnt="0"/>
      <dgm:spPr/>
    </dgm:pt>
    <dgm:pt modelId="{66BF0540-8114-4715-87D9-113BD4D2AD83}" type="pres">
      <dgm:prSet presAssocID="{CEC865A2-4E70-445A-9C18-44AB34667BD5}" presName="linNode" presStyleCnt="0"/>
      <dgm:spPr/>
    </dgm:pt>
    <dgm:pt modelId="{75074F6D-CC09-4604-AF68-B5EDE9369E7C}" type="pres">
      <dgm:prSet presAssocID="{CEC865A2-4E70-445A-9C18-44AB34667BD5}" presName="parentText" presStyleLbl="node1" presStyleIdx="1" presStyleCnt="2" custScaleY="7916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83D347-9153-4DB8-884D-9C93EEDC8E4A}" type="pres">
      <dgm:prSet presAssocID="{CEC865A2-4E70-445A-9C18-44AB34667BD5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414B93E-B108-488E-946A-9B5A40BC1451}" srcId="{572F3C7D-88FA-4482-B973-CCD978CC4F97}" destId="{CD0EB544-3732-4F24-9C43-D05E929EF31D}" srcOrd="3" destOrd="0" parTransId="{F7EAD299-2FA7-4A13-A269-EDF393F07BE4}" sibTransId="{0D28C89C-6A37-4373-B19C-88428AF30AE6}"/>
    <dgm:cxn modelId="{F037A1DD-32B9-41EA-931B-7ED33615C8B1}" srcId="{CEC865A2-4E70-445A-9C18-44AB34667BD5}" destId="{8696537F-00E0-4998-A304-2C7709788ADC}" srcOrd="2" destOrd="0" parTransId="{7C060B1B-7585-4E24-8F44-E5EFF3DBDC90}" sibTransId="{8838C745-6918-48F9-9D05-3B14487069CB}"/>
    <dgm:cxn modelId="{A01B04C4-0FC8-4E0E-92FB-2717A9889AB4}" type="presOf" srcId="{033AE02C-15DA-41F7-801F-0DBD314D252F}" destId="{9383D347-9153-4DB8-884D-9C93EEDC8E4A}" srcOrd="0" destOrd="0" presId="urn:microsoft.com/office/officeart/2005/8/layout/vList5"/>
    <dgm:cxn modelId="{7A72E8AC-2473-4C76-BB59-E825A1EA514F}" srcId="{CEC865A2-4E70-445A-9C18-44AB34667BD5}" destId="{1F7CEB98-3EFB-4D8B-9022-248DD74E66E2}" srcOrd="3" destOrd="0" parTransId="{7BB9EFFD-2224-4AAD-AAAD-B3B176308951}" sibTransId="{74A0342E-4270-430C-AB71-3E9C8E03638C}"/>
    <dgm:cxn modelId="{922F69A4-BD00-44BE-A1D5-171FBB4414F2}" type="presOf" srcId="{43637E59-E279-44B7-B863-3798E165AE68}" destId="{3B3CDAED-59FD-4597-85A3-7C711554540C}" srcOrd="0" destOrd="2" presId="urn:microsoft.com/office/officeart/2005/8/layout/vList5"/>
    <dgm:cxn modelId="{C8C531BA-F45C-42E0-8779-DE69E2C70CEE}" type="presOf" srcId="{F30D05C4-5D88-452A-B244-FF727357175F}" destId="{3B3CDAED-59FD-4597-85A3-7C711554540C}" srcOrd="0" destOrd="4" presId="urn:microsoft.com/office/officeart/2005/8/layout/vList5"/>
    <dgm:cxn modelId="{B888279A-1048-4FA4-AB46-55A770F1F39B}" type="presOf" srcId="{572F3C7D-88FA-4482-B973-CCD978CC4F97}" destId="{C5177E82-5040-4BE5-A61C-8AD9CC1F3474}" srcOrd="0" destOrd="0" presId="urn:microsoft.com/office/officeart/2005/8/layout/vList5"/>
    <dgm:cxn modelId="{5A14ED30-5B4E-4CEB-AEA6-F3C9A5725905}" type="presOf" srcId="{F976E7F5-B542-4B31-A89F-AD2BBAD05666}" destId="{9383D347-9153-4DB8-884D-9C93EEDC8E4A}" srcOrd="0" destOrd="1" presId="urn:microsoft.com/office/officeart/2005/8/layout/vList5"/>
    <dgm:cxn modelId="{AAAFE78F-73A3-4DE6-A042-3BE3B5C03B28}" type="presOf" srcId="{8696537F-00E0-4998-A304-2C7709788ADC}" destId="{9383D347-9153-4DB8-884D-9C93EEDC8E4A}" srcOrd="0" destOrd="2" presId="urn:microsoft.com/office/officeart/2005/8/layout/vList5"/>
    <dgm:cxn modelId="{A0C0B9F7-BF7F-4AEF-953B-B266CD27FAC9}" type="presOf" srcId="{819764CB-DDE6-4878-8D29-E6086B2EC609}" destId="{3B3CDAED-59FD-4597-85A3-7C711554540C}" srcOrd="0" destOrd="1" presId="urn:microsoft.com/office/officeart/2005/8/layout/vList5"/>
    <dgm:cxn modelId="{96C50FEE-6B52-4764-B872-0545A0EEE3B5}" srcId="{572F3C7D-88FA-4482-B973-CCD978CC4F97}" destId="{4206D0DA-17DA-48A3-8A38-4B7A5D2281A4}" srcOrd="6" destOrd="0" parTransId="{163B63F8-10A9-4707-998D-F6E305B7DC2F}" sibTransId="{4A69A3FF-EE87-4807-A6F1-72CB2C84E93B}"/>
    <dgm:cxn modelId="{1557C793-E0E0-4C19-9D99-853D05056ECD}" type="presOf" srcId="{CD0EB544-3732-4F24-9C43-D05E929EF31D}" destId="{3B3CDAED-59FD-4597-85A3-7C711554540C}" srcOrd="0" destOrd="3" presId="urn:microsoft.com/office/officeart/2005/8/layout/vList5"/>
    <dgm:cxn modelId="{0A20D305-718F-4FD2-9B2D-768F9EE59418}" srcId="{572F3C7D-88FA-4482-B973-CCD978CC4F97}" destId="{819764CB-DDE6-4878-8D29-E6086B2EC609}" srcOrd="1" destOrd="0" parTransId="{DD7473F8-9317-4677-A985-1EBFE07584D8}" sibTransId="{25C30856-D336-4828-BC69-EE7DB191DCCD}"/>
    <dgm:cxn modelId="{4E8B2475-ED56-424E-B75E-F3E3B54427E1}" srcId="{CEC865A2-4E70-445A-9C18-44AB34667BD5}" destId="{033AE02C-15DA-41F7-801F-0DBD314D252F}" srcOrd="0" destOrd="0" parTransId="{242E76ED-8381-490D-B5E5-4786DA8AF93E}" sibTransId="{63CAE71D-C584-4CA8-92BC-B9053CC5F3C2}"/>
    <dgm:cxn modelId="{E6C06485-530D-48F3-A931-641905DB045A}" srcId="{F820ADF3-3154-4763-AACD-5A4E06A1AA0E}" destId="{572F3C7D-88FA-4482-B973-CCD978CC4F97}" srcOrd="0" destOrd="0" parTransId="{A15A50DC-CD25-4FB7-BB10-68803AC04C6B}" sibTransId="{8835A3E1-9883-43E6-A295-9B334864110A}"/>
    <dgm:cxn modelId="{1EA74B02-BEF3-4C1E-BED4-B3CC074554AB}" srcId="{572F3C7D-88FA-4482-B973-CCD978CC4F97}" destId="{97F7FF28-4C63-4807-A66B-ED156FB9E432}" srcOrd="5" destOrd="0" parTransId="{CB3F1689-5B14-4B16-9EED-0C7868D5BA68}" sibTransId="{3B9D0448-B9AC-4240-9BE2-4AD531DBCE39}"/>
    <dgm:cxn modelId="{22BA1771-0461-4526-9FE3-5DB6B227B0E8}" type="presOf" srcId="{97F7FF28-4C63-4807-A66B-ED156FB9E432}" destId="{3B3CDAED-59FD-4597-85A3-7C711554540C}" srcOrd="0" destOrd="5" presId="urn:microsoft.com/office/officeart/2005/8/layout/vList5"/>
    <dgm:cxn modelId="{FF1079DD-23B4-47FF-81F8-A5007AC5C289}" srcId="{CEC865A2-4E70-445A-9C18-44AB34667BD5}" destId="{F976E7F5-B542-4B31-A89F-AD2BBAD05666}" srcOrd="1" destOrd="0" parTransId="{1BFB9750-0158-4FF1-8071-CAE997BCD213}" sibTransId="{FB1D0723-08C4-4553-86DF-9E960D070A75}"/>
    <dgm:cxn modelId="{D8966A76-49E3-466E-A263-80BBED77A351}" srcId="{572F3C7D-88FA-4482-B973-CCD978CC4F97}" destId="{8BD6B546-F1A0-487F-BCF1-4E3ED8FF36FF}" srcOrd="0" destOrd="0" parTransId="{C2D8E76A-C699-402A-96EB-B2D53D46E461}" sibTransId="{A1095B9C-DCC6-4CE3-ADD8-B9A43C87DC6C}"/>
    <dgm:cxn modelId="{D766D04C-47BF-48AC-9712-8B476777775C}" srcId="{572F3C7D-88FA-4482-B973-CCD978CC4F97}" destId="{43637E59-E279-44B7-B863-3798E165AE68}" srcOrd="2" destOrd="0" parTransId="{BC480421-3418-486C-9E5E-F43D464929BB}" sibTransId="{254F22E3-6759-4AFC-887F-290AC03D69C9}"/>
    <dgm:cxn modelId="{BFBD6F20-F087-4691-8789-0FEE11E3043A}" type="presOf" srcId="{4206D0DA-17DA-48A3-8A38-4B7A5D2281A4}" destId="{3B3CDAED-59FD-4597-85A3-7C711554540C}" srcOrd="0" destOrd="6" presId="urn:microsoft.com/office/officeart/2005/8/layout/vList5"/>
    <dgm:cxn modelId="{006AC3A5-90F4-4E17-B3BE-4FDF7F0760F8}" type="presOf" srcId="{F820ADF3-3154-4763-AACD-5A4E06A1AA0E}" destId="{47C06E8E-52B5-417E-BD94-699CD1A033F4}" srcOrd="0" destOrd="0" presId="urn:microsoft.com/office/officeart/2005/8/layout/vList5"/>
    <dgm:cxn modelId="{A8392894-E327-4585-933C-E3FE63D39B4A}" type="presOf" srcId="{CEC865A2-4E70-445A-9C18-44AB34667BD5}" destId="{75074F6D-CC09-4604-AF68-B5EDE9369E7C}" srcOrd="0" destOrd="0" presId="urn:microsoft.com/office/officeart/2005/8/layout/vList5"/>
    <dgm:cxn modelId="{444E3062-8055-4FE1-9C40-87DDA78B091B}" srcId="{F820ADF3-3154-4763-AACD-5A4E06A1AA0E}" destId="{CEC865A2-4E70-445A-9C18-44AB34667BD5}" srcOrd="1" destOrd="0" parTransId="{480C91F8-EA1D-4F25-BD1A-1BD1C6225F31}" sibTransId="{C4FBC1C5-7AC9-4F28-B6A9-5822D3E481C1}"/>
    <dgm:cxn modelId="{8D346B5D-AE70-42F8-91E3-79754A1DA075}" type="presOf" srcId="{1F7CEB98-3EFB-4D8B-9022-248DD74E66E2}" destId="{9383D347-9153-4DB8-884D-9C93EEDC8E4A}" srcOrd="0" destOrd="3" presId="urn:microsoft.com/office/officeart/2005/8/layout/vList5"/>
    <dgm:cxn modelId="{FFD98361-A6AC-47F2-B2AA-6F6F05E072F1}" type="presOf" srcId="{8BD6B546-F1A0-487F-BCF1-4E3ED8FF36FF}" destId="{3B3CDAED-59FD-4597-85A3-7C711554540C}" srcOrd="0" destOrd="0" presId="urn:microsoft.com/office/officeart/2005/8/layout/vList5"/>
    <dgm:cxn modelId="{657AE17B-AA16-4D07-90B7-F11D2D4B0D3C}" srcId="{572F3C7D-88FA-4482-B973-CCD978CC4F97}" destId="{F30D05C4-5D88-452A-B244-FF727357175F}" srcOrd="4" destOrd="0" parTransId="{BCB92E81-70B0-4AEC-8F47-F2307FBDD936}" sibTransId="{476FFB25-CAA0-401E-9820-EEF07100C239}"/>
    <dgm:cxn modelId="{6DEA3FBD-BEF4-4473-A9ED-8127E0582E0B}" type="presParOf" srcId="{47C06E8E-52B5-417E-BD94-699CD1A033F4}" destId="{906A70ED-AAFD-4886-86A8-B2150BE4B7C8}" srcOrd="0" destOrd="0" presId="urn:microsoft.com/office/officeart/2005/8/layout/vList5"/>
    <dgm:cxn modelId="{F2AD8C8C-8BDC-4C98-A842-5F4FA4D1B58D}" type="presParOf" srcId="{906A70ED-AAFD-4886-86A8-B2150BE4B7C8}" destId="{C5177E82-5040-4BE5-A61C-8AD9CC1F3474}" srcOrd="0" destOrd="0" presId="urn:microsoft.com/office/officeart/2005/8/layout/vList5"/>
    <dgm:cxn modelId="{8DE9B984-D836-48D7-BA8C-046054DDA81B}" type="presParOf" srcId="{906A70ED-AAFD-4886-86A8-B2150BE4B7C8}" destId="{3B3CDAED-59FD-4597-85A3-7C711554540C}" srcOrd="1" destOrd="0" presId="urn:microsoft.com/office/officeart/2005/8/layout/vList5"/>
    <dgm:cxn modelId="{B41333BF-2CA8-4613-987A-80C812B1C37F}" type="presParOf" srcId="{47C06E8E-52B5-417E-BD94-699CD1A033F4}" destId="{4D586869-93D7-4B33-924B-0AC3834770C4}" srcOrd="1" destOrd="0" presId="urn:microsoft.com/office/officeart/2005/8/layout/vList5"/>
    <dgm:cxn modelId="{F8E85566-E39C-4F62-BB76-B8A5260734CB}" type="presParOf" srcId="{47C06E8E-52B5-417E-BD94-699CD1A033F4}" destId="{66BF0540-8114-4715-87D9-113BD4D2AD83}" srcOrd="2" destOrd="0" presId="urn:microsoft.com/office/officeart/2005/8/layout/vList5"/>
    <dgm:cxn modelId="{2D2345C2-940B-4432-B481-581F1DD984AC}" type="presParOf" srcId="{66BF0540-8114-4715-87D9-113BD4D2AD83}" destId="{75074F6D-CC09-4604-AF68-B5EDE9369E7C}" srcOrd="0" destOrd="0" presId="urn:microsoft.com/office/officeart/2005/8/layout/vList5"/>
    <dgm:cxn modelId="{87C310DC-3173-4BDA-A524-1D29D0836B7C}" type="presParOf" srcId="{66BF0540-8114-4715-87D9-113BD4D2AD83}" destId="{9383D347-9153-4DB8-884D-9C93EEDC8E4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6A1DED-A96F-4D7A-A018-0AA1411F9939}" type="doc">
      <dgm:prSet loTypeId="urn:microsoft.com/office/officeart/2005/8/layout/vList5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BE404991-D7A4-450A-B246-7B8BBF5BF266}">
      <dgm:prSet phldrT="[Testo]" custT="1"/>
      <dgm:spPr/>
      <dgm:t>
        <a:bodyPr/>
        <a:lstStyle/>
        <a:p>
          <a:endParaRPr lang="it-IT" sz="3600" dirty="0"/>
        </a:p>
      </dgm:t>
    </dgm:pt>
    <dgm:pt modelId="{ABFF151E-9C19-4B07-B512-FF28918E91CE}" type="parTrans" cxnId="{86D5558D-C6BB-450A-835D-4B45AB0E236B}">
      <dgm:prSet/>
      <dgm:spPr/>
      <dgm:t>
        <a:bodyPr/>
        <a:lstStyle/>
        <a:p>
          <a:endParaRPr lang="it-IT"/>
        </a:p>
      </dgm:t>
    </dgm:pt>
    <dgm:pt modelId="{C4AC2006-7031-41F1-9D1D-15B4BE74A313}" type="sibTrans" cxnId="{86D5558D-C6BB-450A-835D-4B45AB0E236B}">
      <dgm:prSet/>
      <dgm:spPr/>
      <dgm:t>
        <a:bodyPr/>
        <a:lstStyle/>
        <a:p>
          <a:endParaRPr lang="it-IT"/>
        </a:p>
      </dgm:t>
    </dgm:pt>
    <dgm:pt modelId="{625EDB7C-BA3B-4006-8D2D-65540D843B43}">
      <dgm:prSet phldrT="[Testo]" custT="1"/>
      <dgm:spPr/>
      <dgm:t>
        <a:bodyPr/>
        <a:lstStyle/>
        <a:p>
          <a:r>
            <a:rPr lang="it-IT" sz="2900" b="1" dirty="0">
              <a:solidFill>
                <a:srgbClr val="FFFFA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PARTECIPAZIONE</a:t>
          </a:r>
          <a:r>
            <a:rPr lang="it-IT" sz="2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SOCIALE</a:t>
          </a:r>
        </a:p>
        <a:p>
          <a:endParaRPr lang="it-IT" sz="29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it-IT" sz="29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endParaRPr lang="it-IT" sz="29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9BA91DE-4FF2-4211-822B-AC9ADFFD67D4}" type="parTrans" cxnId="{7D2ECA12-357C-4838-A958-A4707A55B768}">
      <dgm:prSet/>
      <dgm:spPr/>
      <dgm:t>
        <a:bodyPr/>
        <a:lstStyle/>
        <a:p>
          <a:endParaRPr lang="it-IT"/>
        </a:p>
      </dgm:t>
    </dgm:pt>
    <dgm:pt modelId="{3CBDECF4-5C7D-4ECB-A927-14995DCAACDB}" type="sibTrans" cxnId="{7D2ECA12-357C-4838-A958-A4707A55B768}">
      <dgm:prSet/>
      <dgm:spPr/>
      <dgm:t>
        <a:bodyPr/>
        <a:lstStyle/>
        <a:p>
          <a:endParaRPr lang="it-IT"/>
        </a:p>
      </dgm:t>
    </dgm:pt>
    <dgm:pt modelId="{E7EEF79F-9D4B-44D8-A30E-B37D6647076E}">
      <dgm:prSet phldrT="[Testo]" custT="1"/>
      <dgm:spPr>
        <a:solidFill>
          <a:schemeClr val="accent1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it-IT" sz="2400" dirty="0"/>
            <a:t>Performance ciò che il soggetto riesce a fare in un contesto con barriere o facilitatori</a:t>
          </a:r>
        </a:p>
      </dgm:t>
    </dgm:pt>
    <dgm:pt modelId="{52E07C5D-6422-41AC-BAB3-C72210EC46C8}" type="parTrans" cxnId="{C42F0AE2-E10C-46E7-9701-F56D43816AA6}">
      <dgm:prSet/>
      <dgm:spPr/>
      <dgm:t>
        <a:bodyPr/>
        <a:lstStyle/>
        <a:p>
          <a:endParaRPr lang="it-IT"/>
        </a:p>
      </dgm:t>
    </dgm:pt>
    <dgm:pt modelId="{7286E026-158C-4AEB-80CF-5DF7F9C4CD1E}" type="sibTrans" cxnId="{C42F0AE2-E10C-46E7-9701-F56D43816AA6}">
      <dgm:prSet/>
      <dgm:spPr/>
      <dgm:t>
        <a:bodyPr/>
        <a:lstStyle/>
        <a:p>
          <a:endParaRPr lang="it-IT"/>
        </a:p>
      </dgm:t>
    </dgm:pt>
    <dgm:pt modelId="{F390D069-E0E2-4079-8131-63A652F89FCF}">
      <dgm:prSet phldrT="[Testo]" custT="1"/>
      <dgm:spPr>
        <a:solidFill>
          <a:schemeClr val="accent1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endParaRPr lang="it-IT" sz="3200" dirty="0"/>
        </a:p>
      </dgm:t>
    </dgm:pt>
    <dgm:pt modelId="{055A634E-376D-4BEC-901D-BEF33FB35074}" type="parTrans" cxnId="{84140303-1468-45C3-846B-D49848048CEC}">
      <dgm:prSet/>
      <dgm:spPr/>
      <dgm:t>
        <a:bodyPr/>
        <a:lstStyle/>
        <a:p>
          <a:endParaRPr lang="it-IT"/>
        </a:p>
      </dgm:t>
    </dgm:pt>
    <dgm:pt modelId="{F9C2C3C4-55B5-4443-8D92-9FBBF2D37B14}" type="sibTrans" cxnId="{84140303-1468-45C3-846B-D49848048CEC}">
      <dgm:prSet/>
      <dgm:spPr/>
      <dgm:t>
        <a:bodyPr/>
        <a:lstStyle/>
        <a:p>
          <a:endParaRPr lang="it-IT"/>
        </a:p>
      </dgm:t>
    </dgm:pt>
    <dgm:pt modelId="{FE267333-7B06-4F58-9D80-3DFD20F6C25C}">
      <dgm:prSet phldrT="[Testo]" custT="1"/>
      <dgm:spPr>
        <a:solidFill>
          <a:schemeClr val="accent1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it-IT" sz="2400" dirty="0"/>
            <a:t>Capacità: ciò che il soggetto sa fare in un ambiente neutro </a:t>
          </a:r>
          <a:endParaRPr lang="it-IT" sz="1400" dirty="0"/>
        </a:p>
      </dgm:t>
    </dgm:pt>
    <dgm:pt modelId="{AF7BF84A-BDFB-4724-86F7-446A20D9DF7C}" type="parTrans" cxnId="{E72A42C6-BD6D-4E66-AF3C-F2EC15E13A0B}">
      <dgm:prSet/>
      <dgm:spPr/>
      <dgm:t>
        <a:bodyPr/>
        <a:lstStyle/>
        <a:p>
          <a:endParaRPr lang="it-IT"/>
        </a:p>
      </dgm:t>
    </dgm:pt>
    <dgm:pt modelId="{71148793-92C7-41F1-B1CE-795ABC6F59FA}" type="sibTrans" cxnId="{E72A42C6-BD6D-4E66-AF3C-F2EC15E13A0B}">
      <dgm:prSet/>
      <dgm:spPr/>
      <dgm:t>
        <a:bodyPr/>
        <a:lstStyle/>
        <a:p>
          <a:endParaRPr lang="it-IT"/>
        </a:p>
      </dgm:t>
    </dgm:pt>
    <dgm:pt modelId="{9E590772-792E-4A6A-ABB6-C15EDE51C7B2}">
      <dgm:prSet phldrT="[Tes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180975" lvl="1" indent="-180975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it-IT" sz="2300" dirty="0"/>
            <a:t>Capacità: il coinvolgimento del soggetto senza essere influenzato dal contesto</a:t>
          </a:r>
        </a:p>
      </dgm:t>
    </dgm:pt>
    <dgm:pt modelId="{1E1DF737-1EDB-4452-9CE6-B17527727B68}" type="parTrans" cxnId="{DE06D25A-1114-48A6-BE08-6BBB870E46B4}">
      <dgm:prSet/>
      <dgm:spPr/>
      <dgm:t>
        <a:bodyPr/>
        <a:lstStyle/>
        <a:p>
          <a:endParaRPr lang="it-IT"/>
        </a:p>
      </dgm:t>
    </dgm:pt>
    <dgm:pt modelId="{02A9282E-7290-4ECE-9A8C-E2BE7457EFD3}" type="sibTrans" cxnId="{DE06D25A-1114-48A6-BE08-6BBB870E46B4}">
      <dgm:prSet/>
      <dgm:spPr/>
      <dgm:t>
        <a:bodyPr/>
        <a:lstStyle/>
        <a:p>
          <a:endParaRPr lang="it-IT"/>
        </a:p>
      </dgm:t>
    </dgm:pt>
    <dgm:pt modelId="{E54EFF49-FD51-47F6-845F-32FC7C9BC590}">
      <dgm:prSet phldrT="[Tes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180975" lvl="1" indent="-180975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it-IT" sz="2300" i="0" dirty="0"/>
            <a:t>Performance il coinvolgimento del  soggetto nel suo ambiente di vita </a:t>
          </a:r>
          <a:r>
            <a:rPr lang="it-IT" sz="2300" b="0" i="0" dirty="0"/>
            <a:t>con</a:t>
          </a:r>
          <a:r>
            <a:rPr lang="it-IT" sz="2300" i="0" dirty="0"/>
            <a:t> l’aiuto del contesto (cose o persone) con il quale interagisce</a:t>
          </a:r>
        </a:p>
      </dgm:t>
    </dgm:pt>
    <dgm:pt modelId="{0096EF1A-9EF2-4378-87C0-DF3F3F0B6EA3}" type="parTrans" cxnId="{97CB0B4C-048C-47BA-BDF0-6364E297FD3F}">
      <dgm:prSet/>
      <dgm:spPr/>
      <dgm:t>
        <a:bodyPr/>
        <a:lstStyle/>
        <a:p>
          <a:endParaRPr lang="it-IT"/>
        </a:p>
      </dgm:t>
    </dgm:pt>
    <dgm:pt modelId="{8D7E6736-8770-4D02-8B15-1E8325C3E2B8}" type="sibTrans" cxnId="{97CB0B4C-048C-47BA-BDF0-6364E297FD3F}">
      <dgm:prSet/>
      <dgm:spPr/>
      <dgm:t>
        <a:bodyPr/>
        <a:lstStyle/>
        <a:p>
          <a:endParaRPr lang="it-IT"/>
        </a:p>
      </dgm:t>
    </dgm:pt>
    <dgm:pt modelId="{D27CB780-99DA-476F-9D43-B657179BFB0F}">
      <dgm:prSet phldrT="[Tes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228600" lvl="1" indent="0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it-IT" sz="1600" dirty="0"/>
        </a:p>
      </dgm:t>
    </dgm:pt>
    <dgm:pt modelId="{DB43CB75-9AF1-40CB-862B-76B7F706C4A1}" type="parTrans" cxnId="{6ADD889D-BEEE-460A-B22E-3C7AA7BA5DD1}">
      <dgm:prSet/>
      <dgm:spPr/>
      <dgm:t>
        <a:bodyPr/>
        <a:lstStyle/>
        <a:p>
          <a:endParaRPr lang="it-IT"/>
        </a:p>
      </dgm:t>
    </dgm:pt>
    <dgm:pt modelId="{E9B3817D-7739-4B01-BDD2-CB9DB06CF6A0}" type="sibTrans" cxnId="{6ADD889D-BEEE-460A-B22E-3C7AA7BA5DD1}">
      <dgm:prSet/>
      <dgm:spPr/>
      <dgm:t>
        <a:bodyPr/>
        <a:lstStyle/>
        <a:p>
          <a:endParaRPr lang="it-IT"/>
        </a:p>
      </dgm:t>
    </dgm:pt>
    <dgm:pt modelId="{8D362998-6DC8-481E-80F5-8F360E2FC983}" type="pres">
      <dgm:prSet presAssocID="{8B6A1DED-A96F-4D7A-A018-0AA1411F993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9929C4A-02F7-42FC-8B1B-B0B1DFBDECD9}" type="pres">
      <dgm:prSet presAssocID="{BE404991-D7A4-450A-B246-7B8BBF5BF266}" presName="linNode" presStyleCnt="0"/>
      <dgm:spPr/>
    </dgm:pt>
    <dgm:pt modelId="{6EAD2F0B-333B-4844-8305-AEEE4B228D9E}" type="pres">
      <dgm:prSet presAssocID="{BE404991-D7A4-450A-B246-7B8BBF5BF266}" presName="parentText" presStyleLbl="node1" presStyleIdx="0" presStyleCnt="2" custScaleX="180325" custScaleY="90354" custLinFactNeighborX="-2576" custLinFactNeighborY="-1830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75CF0D5-C120-416D-9CAA-BEF49AE0461C}" type="pres">
      <dgm:prSet presAssocID="{BE404991-D7A4-450A-B246-7B8BBF5BF266}" presName="descendantText" presStyleLbl="alignAccFollowNode1" presStyleIdx="0" presStyleCnt="2" custLinFactNeighborX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402D82D-F7F9-47B0-829F-A1EBD3828358}" type="pres">
      <dgm:prSet presAssocID="{C4AC2006-7031-41F1-9D1D-15B4BE74A313}" presName="sp" presStyleCnt="0"/>
      <dgm:spPr/>
    </dgm:pt>
    <dgm:pt modelId="{382E5850-7D7E-44FD-8E63-761F1388C858}" type="pres">
      <dgm:prSet presAssocID="{625EDB7C-BA3B-4006-8D2D-65540D843B43}" presName="linNode" presStyleCnt="0"/>
      <dgm:spPr/>
    </dgm:pt>
    <dgm:pt modelId="{2B3FEFD4-AFA6-4A1E-964E-880E67FB9D0D}" type="pres">
      <dgm:prSet presAssocID="{625EDB7C-BA3B-4006-8D2D-65540D843B43}" presName="parentText" presStyleLbl="node1" presStyleIdx="1" presStyleCnt="2" custScaleX="181318" custLinFactNeighborX="776" custLinFactNeighborY="1126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FCE2B77-87BB-4164-BDCC-B8FD66D6A3AE}" type="pres">
      <dgm:prSet presAssocID="{625EDB7C-BA3B-4006-8D2D-65540D843B43}" presName="descendantText" presStyleLbl="alignAccFollowNode1" presStyleIdx="1" presStyleCnt="2" custLinFactNeighborY="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D2ECA12-357C-4838-A958-A4707A55B768}" srcId="{8B6A1DED-A96F-4D7A-A018-0AA1411F9939}" destId="{625EDB7C-BA3B-4006-8D2D-65540D843B43}" srcOrd="1" destOrd="0" parTransId="{09BA91DE-4FF2-4211-822B-AC9ADFFD67D4}" sibTransId="{3CBDECF4-5C7D-4ECB-A927-14995DCAACDB}"/>
    <dgm:cxn modelId="{97CB0B4C-048C-47BA-BDF0-6364E297FD3F}" srcId="{625EDB7C-BA3B-4006-8D2D-65540D843B43}" destId="{E54EFF49-FD51-47F6-845F-32FC7C9BC590}" srcOrd="2" destOrd="0" parTransId="{0096EF1A-9EF2-4378-87C0-DF3F3F0B6EA3}" sibTransId="{8D7E6736-8770-4D02-8B15-1E8325C3E2B8}"/>
    <dgm:cxn modelId="{BF94D06F-7CBF-4592-A0A3-E90FC0C2AB2C}" type="presOf" srcId="{D27CB780-99DA-476F-9D43-B657179BFB0F}" destId="{6FCE2B77-87BB-4164-BDCC-B8FD66D6A3AE}" srcOrd="0" destOrd="1" presId="urn:microsoft.com/office/officeart/2005/8/layout/vList5"/>
    <dgm:cxn modelId="{6ADD889D-BEEE-460A-B22E-3C7AA7BA5DD1}" srcId="{625EDB7C-BA3B-4006-8D2D-65540D843B43}" destId="{D27CB780-99DA-476F-9D43-B657179BFB0F}" srcOrd="1" destOrd="0" parTransId="{DB43CB75-9AF1-40CB-862B-76B7F706C4A1}" sibTransId="{E9B3817D-7739-4B01-BDD2-CB9DB06CF6A0}"/>
    <dgm:cxn modelId="{86D5558D-C6BB-450A-835D-4B45AB0E236B}" srcId="{8B6A1DED-A96F-4D7A-A018-0AA1411F9939}" destId="{BE404991-D7A4-450A-B246-7B8BBF5BF266}" srcOrd="0" destOrd="0" parTransId="{ABFF151E-9C19-4B07-B512-FF28918E91CE}" sibTransId="{C4AC2006-7031-41F1-9D1D-15B4BE74A313}"/>
    <dgm:cxn modelId="{84140303-1468-45C3-846B-D49848048CEC}" srcId="{BE404991-D7A4-450A-B246-7B8BBF5BF266}" destId="{F390D069-E0E2-4079-8131-63A652F89FCF}" srcOrd="1" destOrd="0" parTransId="{055A634E-376D-4BEC-901D-BEF33FB35074}" sibTransId="{F9C2C3C4-55B5-4443-8D92-9FBBF2D37B14}"/>
    <dgm:cxn modelId="{9316C4F4-A9B3-477B-8493-3F40E0A80BDC}" type="presOf" srcId="{625EDB7C-BA3B-4006-8D2D-65540D843B43}" destId="{2B3FEFD4-AFA6-4A1E-964E-880E67FB9D0D}" srcOrd="0" destOrd="0" presId="urn:microsoft.com/office/officeart/2005/8/layout/vList5"/>
    <dgm:cxn modelId="{EEA7ECAD-77CC-4212-8076-2ADDA8691EA2}" type="presOf" srcId="{8B6A1DED-A96F-4D7A-A018-0AA1411F9939}" destId="{8D362998-6DC8-481E-80F5-8F360E2FC983}" srcOrd="0" destOrd="0" presId="urn:microsoft.com/office/officeart/2005/8/layout/vList5"/>
    <dgm:cxn modelId="{D9445CA1-46C0-429A-B82D-B38830628BB7}" type="presOf" srcId="{BE404991-D7A4-450A-B246-7B8BBF5BF266}" destId="{6EAD2F0B-333B-4844-8305-AEEE4B228D9E}" srcOrd="0" destOrd="0" presId="urn:microsoft.com/office/officeart/2005/8/layout/vList5"/>
    <dgm:cxn modelId="{E72A42C6-BD6D-4E66-AF3C-F2EC15E13A0B}" srcId="{BE404991-D7A4-450A-B246-7B8BBF5BF266}" destId="{FE267333-7B06-4F58-9D80-3DFD20F6C25C}" srcOrd="0" destOrd="0" parTransId="{AF7BF84A-BDFB-4724-86F7-446A20D9DF7C}" sibTransId="{71148793-92C7-41F1-B1CE-795ABC6F59FA}"/>
    <dgm:cxn modelId="{65828BC9-70F6-4F97-AA4A-5B7176CE5E24}" type="presOf" srcId="{F390D069-E0E2-4079-8131-63A652F89FCF}" destId="{775CF0D5-C120-416D-9CAA-BEF49AE0461C}" srcOrd="0" destOrd="1" presId="urn:microsoft.com/office/officeart/2005/8/layout/vList5"/>
    <dgm:cxn modelId="{015086EE-FCCB-4834-A5F8-921C74A3377E}" type="presOf" srcId="{9E590772-792E-4A6A-ABB6-C15EDE51C7B2}" destId="{6FCE2B77-87BB-4164-BDCC-B8FD66D6A3AE}" srcOrd="0" destOrd="0" presId="urn:microsoft.com/office/officeart/2005/8/layout/vList5"/>
    <dgm:cxn modelId="{DE06D25A-1114-48A6-BE08-6BBB870E46B4}" srcId="{625EDB7C-BA3B-4006-8D2D-65540D843B43}" destId="{9E590772-792E-4A6A-ABB6-C15EDE51C7B2}" srcOrd="0" destOrd="0" parTransId="{1E1DF737-1EDB-4452-9CE6-B17527727B68}" sibTransId="{02A9282E-7290-4ECE-9A8C-E2BE7457EFD3}"/>
    <dgm:cxn modelId="{C42F0AE2-E10C-46E7-9701-F56D43816AA6}" srcId="{BE404991-D7A4-450A-B246-7B8BBF5BF266}" destId="{E7EEF79F-9D4B-44D8-A30E-B37D6647076E}" srcOrd="2" destOrd="0" parTransId="{52E07C5D-6422-41AC-BAB3-C72210EC46C8}" sibTransId="{7286E026-158C-4AEB-80CF-5DF7F9C4CD1E}"/>
    <dgm:cxn modelId="{99A4A51F-63EF-44F4-A2C7-70A4E93BF88F}" type="presOf" srcId="{FE267333-7B06-4F58-9D80-3DFD20F6C25C}" destId="{775CF0D5-C120-416D-9CAA-BEF49AE0461C}" srcOrd="0" destOrd="0" presId="urn:microsoft.com/office/officeart/2005/8/layout/vList5"/>
    <dgm:cxn modelId="{F5BED0ED-8831-473E-9DE4-0900C376FE28}" type="presOf" srcId="{E7EEF79F-9D4B-44D8-A30E-B37D6647076E}" destId="{775CF0D5-C120-416D-9CAA-BEF49AE0461C}" srcOrd="0" destOrd="2" presId="urn:microsoft.com/office/officeart/2005/8/layout/vList5"/>
    <dgm:cxn modelId="{A4C935E2-3E71-481A-B1DF-C79B80D9B95C}" type="presOf" srcId="{E54EFF49-FD51-47F6-845F-32FC7C9BC590}" destId="{6FCE2B77-87BB-4164-BDCC-B8FD66D6A3AE}" srcOrd="0" destOrd="2" presId="urn:microsoft.com/office/officeart/2005/8/layout/vList5"/>
    <dgm:cxn modelId="{CB0F848E-0A47-431C-805C-609DB259EF7B}" type="presParOf" srcId="{8D362998-6DC8-481E-80F5-8F360E2FC983}" destId="{99929C4A-02F7-42FC-8B1B-B0B1DFBDECD9}" srcOrd="0" destOrd="0" presId="urn:microsoft.com/office/officeart/2005/8/layout/vList5"/>
    <dgm:cxn modelId="{114A16BA-4CF8-45D1-B391-FE4ADE5E0107}" type="presParOf" srcId="{99929C4A-02F7-42FC-8B1B-B0B1DFBDECD9}" destId="{6EAD2F0B-333B-4844-8305-AEEE4B228D9E}" srcOrd="0" destOrd="0" presId="urn:microsoft.com/office/officeart/2005/8/layout/vList5"/>
    <dgm:cxn modelId="{DA1E8260-D9B4-48C5-A9E7-AB95E4914531}" type="presParOf" srcId="{99929C4A-02F7-42FC-8B1B-B0B1DFBDECD9}" destId="{775CF0D5-C120-416D-9CAA-BEF49AE0461C}" srcOrd="1" destOrd="0" presId="urn:microsoft.com/office/officeart/2005/8/layout/vList5"/>
    <dgm:cxn modelId="{7CCDBC08-FB61-4631-B680-FC1D615C1497}" type="presParOf" srcId="{8D362998-6DC8-481E-80F5-8F360E2FC983}" destId="{6402D82D-F7F9-47B0-829F-A1EBD3828358}" srcOrd="1" destOrd="0" presId="urn:microsoft.com/office/officeart/2005/8/layout/vList5"/>
    <dgm:cxn modelId="{02BEF54F-39CD-4389-A07B-BB69A494BA5F}" type="presParOf" srcId="{8D362998-6DC8-481E-80F5-8F360E2FC983}" destId="{382E5850-7D7E-44FD-8E63-761F1388C858}" srcOrd="2" destOrd="0" presId="urn:microsoft.com/office/officeart/2005/8/layout/vList5"/>
    <dgm:cxn modelId="{BEB10649-C4CC-4801-978A-D147F61EEC85}" type="presParOf" srcId="{382E5850-7D7E-44FD-8E63-761F1388C858}" destId="{2B3FEFD4-AFA6-4A1E-964E-880E67FB9D0D}" srcOrd="0" destOrd="0" presId="urn:microsoft.com/office/officeart/2005/8/layout/vList5"/>
    <dgm:cxn modelId="{9C42A4B7-0BE6-4E4E-B5DC-0D6438BD6D7A}" type="presParOf" srcId="{382E5850-7D7E-44FD-8E63-761F1388C858}" destId="{6FCE2B77-87BB-4164-BDCC-B8FD66D6A3A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DF02C4-EF57-4740-9F15-25A7DA093959}" type="doc">
      <dgm:prSet loTypeId="urn:microsoft.com/office/officeart/2005/8/layout/hierarchy6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it-IT"/>
        </a:p>
      </dgm:t>
    </dgm:pt>
    <dgm:pt modelId="{EEADA6C9-626F-49D9-8C18-FB1388F33F28}">
      <dgm:prSet phldrT="[Testo]" custT="1"/>
      <dgm:spPr>
        <a:solidFill>
          <a:schemeClr val="accent2">
            <a:lumMod val="60000"/>
            <a:lumOff val="40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3200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3200" b="1" dirty="0"/>
            <a:t>ADHD</a:t>
          </a:r>
          <a:r>
            <a:rPr lang="it-IT" sz="3200" dirty="0"/>
            <a:t>/</a:t>
          </a:r>
          <a:r>
            <a:rPr lang="it-IT" sz="3200" b="1" dirty="0"/>
            <a:t>DDAI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3200" dirty="0"/>
            <a:t>3 tipi in base ai criteri DSM - V </a:t>
          </a:r>
        </a:p>
        <a:p>
          <a:pPr marL="0"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dirty="0"/>
        </a:p>
      </dgm:t>
    </dgm:pt>
    <dgm:pt modelId="{437AE15D-CE93-4B32-AFC5-2972CDFEE0EE}" type="parTrans" cxnId="{806F3398-9249-4A7B-A9AC-0D600BBED15A}">
      <dgm:prSet/>
      <dgm:spPr/>
      <dgm:t>
        <a:bodyPr/>
        <a:lstStyle/>
        <a:p>
          <a:endParaRPr lang="it-IT"/>
        </a:p>
      </dgm:t>
    </dgm:pt>
    <dgm:pt modelId="{52781B52-600A-46E0-BC47-B7879E1F4EF3}" type="sibTrans" cxnId="{806F3398-9249-4A7B-A9AC-0D600BBED15A}">
      <dgm:prSet/>
      <dgm:spPr/>
      <dgm:t>
        <a:bodyPr/>
        <a:lstStyle/>
        <a:p>
          <a:endParaRPr lang="it-IT"/>
        </a:p>
      </dgm:t>
    </dgm:pt>
    <dgm:pt modelId="{85D2B5C2-D1B0-4552-8C96-349704040C18}">
      <dgm:prSet/>
      <dgm:spPr>
        <a:solidFill>
          <a:schemeClr val="accent2">
            <a:lumMod val="20000"/>
            <a:lumOff val="80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dirty="0"/>
            <a:t>tipo prevalentemente </a:t>
          </a:r>
          <a:r>
            <a:rPr lang="it-IT" dirty="0" err="1"/>
            <a:t>Inattentivo</a:t>
          </a:r>
          <a:r>
            <a:rPr lang="it-IT" dirty="0"/>
            <a:t> </a:t>
          </a:r>
        </a:p>
        <a:p>
          <a:r>
            <a:rPr lang="it-IT" dirty="0"/>
            <a:t>(ADHD-I) </a:t>
          </a:r>
        </a:p>
      </dgm:t>
    </dgm:pt>
    <dgm:pt modelId="{2A353231-5EBD-4DF6-A9C8-4903FC337DAF}" type="parTrans" cxnId="{0EA3F95F-F1A5-425D-9B67-C55A3187618E}">
      <dgm:prSet/>
      <dgm:spPr/>
      <dgm:t>
        <a:bodyPr/>
        <a:lstStyle/>
        <a:p>
          <a:endParaRPr lang="it-IT"/>
        </a:p>
      </dgm:t>
    </dgm:pt>
    <dgm:pt modelId="{1BFBAFDB-6EB4-44C5-A7A7-A695C77EEAFF}" type="sibTrans" cxnId="{0EA3F95F-F1A5-425D-9B67-C55A3187618E}">
      <dgm:prSet/>
      <dgm:spPr/>
      <dgm:t>
        <a:bodyPr/>
        <a:lstStyle/>
        <a:p>
          <a:endParaRPr lang="it-IT"/>
        </a:p>
      </dgm:t>
    </dgm:pt>
    <dgm:pt modelId="{058D08BD-C9E6-4328-AA17-BA8C3E9AF095}">
      <dgm:prSet custT="1"/>
      <dgm:spPr>
        <a:solidFill>
          <a:schemeClr val="accent2">
            <a:lumMod val="20000"/>
            <a:lumOff val="80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800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dirty="0"/>
            <a:t>tipo Combinato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dirty="0"/>
            <a:t>(ADHD-C) </a:t>
          </a:r>
        </a:p>
        <a:p>
          <a:pPr marL="0" lvl="0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dirty="0"/>
        </a:p>
      </dgm:t>
    </dgm:pt>
    <dgm:pt modelId="{6562137E-5EF7-49D6-A9FC-7B44C3A7141F}" type="parTrans" cxnId="{AC090EA4-D751-4D13-89A6-E2FCC1BAFEEF}">
      <dgm:prSet/>
      <dgm:spPr/>
      <dgm:t>
        <a:bodyPr/>
        <a:lstStyle/>
        <a:p>
          <a:endParaRPr lang="it-IT"/>
        </a:p>
      </dgm:t>
    </dgm:pt>
    <dgm:pt modelId="{B7E0A506-358B-4D85-9C79-41335DC31FF7}" type="sibTrans" cxnId="{AC090EA4-D751-4D13-89A6-E2FCC1BAFEEF}">
      <dgm:prSet/>
      <dgm:spPr/>
      <dgm:t>
        <a:bodyPr/>
        <a:lstStyle/>
        <a:p>
          <a:endParaRPr lang="it-IT"/>
        </a:p>
      </dgm:t>
    </dgm:pt>
    <dgm:pt modelId="{728BCFE1-4A6C-40CC-800F-DF8F9F4E6D2C}">
      <dgm:prSet custT="1"/>
      <dgm:spPr>
        <a:solidFill>
          <a:schemeClr val="accent2">
            <a:lumMod val="20000"/>
            <a:lumOff val="80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2800" dirty="0"/>
            <a:t>tipo prevalentemente Iperattivo / Impulsivo </a:t>
          </a:r>
        </a:p>
        <a:p>
          <a:r>
            <a:rPr lang="it-IT" sz="2800" dirty="0"/>
            <a:t>(ADHD-HI) </a:t>
          </a:r>
        </a:p>
      </dgm:t>
    </dgm:pt>
    <dgm:pt modelId="{C0D21C04-805E-4F44-B24E-39EF6C6231B8}" type="parTrans" cxnId="{4A0C5C2C-6889-441B-9619-4CC2E32609A9}">
      <dgm:prSet/>
      <dgm:spPr/>
      <dgm:t>
        <a:bodyPr/>
        <a:lstStyle/>
        <a:p>
          <a:endParaRPr lang="it-IT"/>
        </a:p>
      </dgm:t>
    </dgm:pt>
    <dgm:pt modelId="{3BB45271-BE52-4D6C-B1DC-D0F5130FD929}" type="sibTrans" cxnId="{4A0C5C2C-6889-441B-9619-4CC2E32609A9}">
      <dgm:prSet/>
      <dgm:spPr/>
      <dgm:t>
        <a:bodyPr/>
        <a:lstStyle/>
        <a:p>
          <a:endParaRPr lang="it-IT"/>
        </a:p>
      </dgm:t>
    </dgm:pt>
    <dgm:pt modelId="{3852D4E3-AF5C-4703-A0FB-8655D9ED304A}" type="pres">
      <dgm:prSet presAssocID="{CFDF02C4-EF57-4740-9F15-25A7DA093959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A4ED093-2A92-49EE-B1CE-7BA19A2C8D78}" type="pres">
      <dgm:prSet presAssocID="{CFDF02C4-EF57-4740-9F15-25A7DA093959}" presName="hierFlow" presStyleCnt="0"/>
      <dgm:spPr/>
    </dgm:pt>
    <dgm:pt modelId="{A9C754CD-52B6-43D8-B570-C2C1104303EC}" type="pres">
      <dgm:prSet presAssocID="{CFDF02C4-EF57-4740-9F15-25A7DA093959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1504757E-F342-430E-9598-AA7E6975C1FE}" type="pres">
      <dgm:prSet presAssocID="{EEADA6C9-626F-49D9-8C18-FB1388F33F28}" presName="Name14" presStyleCnt="0"/>
      <dgm:spPr/>
    </dgm:pt>
    <dgm:pt modelId="{4DE26A55-B8D5-4DF3-8CD1-818305931936}" type="pres">
      <dgm:prSet presAssocID="{EEADA6C9-626F-49D9-8C18-FB1388F33F28}" presName="level1Shape" presStyleLbl="node0" presStyleIdx="0" presStyleCnt="1" custScaleX="13101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E3624A7-D5DA-48FA-A95B-8BA8DEC67869}" type="pres">
      <dgm:prSet presAssocID="{EEADA6C9-626F-49D9-8C18-FB1388F33F28}" presName="hierChild2" presStyleCnt="0"/>
      <dgm:spPr/>
    </dgm:pt>
    <dgm:pt modelId="{150B9EF9-D46D-41D6-981B-1323B1AA9C19}" type="pres">
      <dgm:prSet presAssocID="{2A353231-5EBD-4DF6-A9C8-4903FC337DAF}" presName="Name19" presStyleLbl="parChTrans1D2" presStyleIdx="0" presStyleCnt="3"/>
      <dgm:spPr/>
      <dgm:t>
        <a:bodyPr/>
        <a:lstStyle/>
        <a:p>
          <a:endParaRPr lang="it-IT"/>
        </a:p>
      </dgm:t>
    </dgm:pt>
    <dgm:pt modelId="{AA39646A-DA14-4221-8FF4-999A871E50B3}" type="pres">
      <dgm:prSet presAssocID="{85D2B5C2-D1B0-4552-8C96-349704040C18}" presName="Name21" presStyleCnt="0"/>
      <dgm:spPr/>
    </dgm:pt>
    <dgm:pt modelId="{6FE4287C-7C53-4D34-AEE9-7C882D466974}" type="pres">
      <dgm:prSet presAssocID="{85D2B5C2-D1B0-4552-8C96-349704040C18}" presName="level2Shape" presStyleLbl="node2" presStyleIdx="0" presStyleCnt="3"/>
      <dgm:spPr/>
      <dgm:t>
        <a:bodyPr/>
        <a:lstStyle/>
        <a:p>
          <a:endParaRPr lang="it-IT"/>
        </a:p>
      </dgm:t>
    </dgm:pt>
    <dgm:pt modelId="{996B2034-2BC3-4AC2-B286-FEB7D6D85D2A}" type="pres">
      <dgm:prSet presAssocID="{85D2B5C2-D1B0-4552-8C96-349704040C18}" presName="hierChild3" presStyleCnt="0"/>
      <dgm:spPr/>
    </dgm:pt>
    <dgm:pt modelId="{0645AF95-2804-4C14-91DA-2CD70AED9DFB}" type="pres">
      <dgm:prSet presAssocID="{C0D21C04-805E-4F44-B24E-39EF6C6231B8}" presName="Name19" presStyleLbl="parChTrans1D2" presStyleIdx="1" presStyleCnt="3"/>
      <dgm:spPr/>
      <dgm:t>
        <a:bodyPr/>
        <a:lstStyle/>
        <a:p>
          <a:endParaRPr lang="it-IT"/>
        </a:p>
      </dgm:t>
    </dgm:pt>
    <dgm:pt modelId="{D9D476AE-9D13-43C1-8F49-8A35DDD4623B}" type="pres">
      <dgm:prSet presAssocID="{728BCFE1-4A6C-40CC-800F-DF8F9F4E6D2C}" presName="Name21" presStyleCnt="0"/>
      <dgm:spPr/>
    </dgm:pt>
    <dgm:pt modelId="{0F362F1E-0E9A-4EE0-8D6B-01965164D781}" type="pres">
      <dgm:prSet presAssocID="{728BCFE1-4A6C-40CC-800F-DF8F9F4E6D2C}" presName="level2Shape" presStyleLbl="node2" presStyleIdx="1" presStyleCnt="3"/>
      <dgm:spPr/>
      <dgm:t>
        <a:bodyPr/>
        <a:lstStyle/>
        <a:p>
          <a:endParaRPr lang="it-IT"/>
        </a:p>
      </dgm:t>
    </dgm:pt>
    <dgm:pt modelId="{50CC81DF-E17D-498A-B18E-2A6963AAD5EF}" type="pres">
      <dgm:prSet presAssocID="{728BCFE1-4A6C-40CC-800F-DF8F9F4E6D2C}" presName="hierChild3" presStyleCnt="0"/>
      <dgm:spPr/>
    </dgm:pt>
    <dgm:pt modelId="{F51C8CA9-8566-43B4-863F-64E2B283C2A4}" type="pres">
      <dgm:prSet presAssocID="{6562137E-5EF7-49D6-A9FC-7B44C3A7141F}" presName="Name19" presStyleLbl="parChTrans1D2" presStyleIdx="2" presStyleCnt="3"/>
      <dgm:spPr/>
      <dgm:t>
        <a:bodyPr/>
        <a:lstStyle/>
        <a:p>
          <a:endParaRPr lang="it-IT"/>
        </a:p>
      </dgm:t>
    </dgm:pt>
    <dgm:pt modelId="{6EF70612-85E6-4A86-A494-3640CF79DCD9}" type="pres">
      <dgm:prSet presAssocID="{058D08BD-C9E6-4328-AA17-BA8C3E9AF095}" presName="Name21" presStyleCnt="0"/>
      <dgm:spPr/>
    </dgm:pt>
    <dgm:pt modelId="{20013C2D-DC13-4F1F-B433-A3CCA9AF1959}" type="pres">
      <dgm:prSet presAssocID="{058D08BD-C9E6-4328-AA17-BA8C3E9AF095}" presName="level2Shape" presStyleLbl="node2" presStyleIdx="2" presStyleCnt="3"/>
      <dgm:spPr/>
      <dgm:t>
        <a:bodyPr/>
        <a:lstStyle/>
        <a:p>
          <a:endParaRPr lang="it-IT"/>
        </a:p>
      </dgm:t>
    </dgm:pt>
    <dgm:pt modelId="{88948E57-0564-4A44-83A0-CAA9F7FFD2EB}" type="pres">
      <dgm:prSet presAssocID="{058D08BD-C9E6-4328-AA17-BA8C3E9AF095}" presName="hierChild3" presStyleCnt="0"/>
      <dgm:spPr/>
    </dgm:pt>
    <dgm:pt modelId="{EDB02E5A-885C-4196-B834-37666AB67ABC}" type="pres">
      <dgm:prSet presAssocID="{CFDF02C4-EF57-4740-9F15-25A7DA093959}" presName="bgShapesFlow" presStyleCnt="0"/>
      <dgm:spPr/>
    </dgm:pt>
  </dgm:ptLst>
  <dgm:cxnLst>
    <dgm:cxn modelId="{AC090EA4-D751-4D13-89A6-E2FCC1BAFEEF}" srcId="{EEADA6C9-626F-49D9-8C18-FB1388F33F28}" destId="{058D08BD-C9E6-4328-AA17-BA8C3E9AF095}" srcOrd="2" destOrd="0" parTransId="{6562137E-5EF7-49D6-A9FC-7B44C3A7141F}" sibTransId="{B7E0A506-358B-4D85-9C79-41335DC31FF7}"/>
    <dgm:cxn modelId="{4A0C5C2C-6889-441B-9619-4CC2E32609A9}" srcId="{EEADA6C9-626F-49D9-8C18-FB1388F33F28}" destId="{728BCFE1-4A6C-40CC-800F-DF8F9F4E6D2C}" srcOrd="1" destOrd="0" parTransId="{C0D21C04-805E-4F44-B24E-39EF6C6231B8}" sibTransId="{3BB45271-BE52-4D6C-B1DC-D0F5130FD929}"/>
    <dgm:cxn modelId="{9DFEB2AA-2786-45DA-B5D8-A5B554A3F078}" type="presOf" srcId="{2A353231-5EBD-4DF6-A9C8-4903FC337DAF}" destId="{150B9EF9-D46D-41D6-981B-1323B1AA9C19}" srcOrd="0" destOrd="0" presId="urn:microsoft.com/office/officeart/2005/8/layout/hierarchy6"/>
    <dgm:cxn modelId="{0EA3F95F-F1A5-425D-9B67-C55A3187618E}" srcId="{EEADA6C9-626F-49D9-8C18-FB1388F33F28}" destId="{85D2B5C2-D1B0-4552-8C96-349704040C18}" srcOrd="0" destOrd="0" parTransId="{2A353231-5EBD-4DF6-A9C8-4903FC337DAF}" sibTransId="{1BFBAFDB-6EB4-44C5-A7A7-A695C77EEAFF}"/>
    <dgm:cxn modelId="{45DFBBB5-E87E-4B0D-8613-75DBFCEB53B4}" type="presOf" srcId="{728BCFE1-4A6C-40CC-800F-DF8F9F4E6D2C}" destId="{0F362F1E-0E9A-4EE0-8D6B-01965164D781}" srcOrd="0" destOrd="0" presId="urn:microsoft.com/office/officeart/2005/8/layout/hierarchy6"/>
    <dgm:cxn modelId="{12966749-7322-48CD-BCE5-5B7BECAD1D3D}" type="presOf" srcId="{EEADA6C9-626F-49D9-8C18-FB1388F33F28}" destId="{4DE26A55-B8D5-4DF3-8CD1-818305931936}" srcOrd="0" destOrd="0" presId="urn:microsoft.com/office/officeart/2005/8/layout/hierarchy6"/>
    <dgm:cxn modelId="{124484CD-EB81-40C9-BCD9-6AFBBDC329A1}" type="presOf" srcId="{85D2B5C2-D1B0-4552-8C96-349704040C18}" destId="{6FE4287C-7C53-4D34-AEE9-7C882D466974}" srcOrd="0" destOrd="0" presId="urn:microsoft.com/office/officeart/2005/8/layout/hierarchy6"/>
    <dgm:cxn modelId="{F852B774-FA61-4A36-8139-E8AD9A5E10B3}" type="presOf" srcId="{CFDF02C4-EF57-4740-9F15-25A7DA093959}" destId="{3852D4E3-AF5C-4703-A0FB-8655D9ED304A}" srcOrd="0" destOrd="0" presId="urn:microsoft.com/office/officeart/2005/8/layout/hierarchy6"/>
    <dgm:cxn modelId="{806F3398-9249-4A7B-A9AC-0D600BBED15A}" srcId="{CFDF02C4-EF57-4740-9F15-25A7DA093959}" destId="{EEADA6C9-626F-49D9-8C18-FB1388F33F28}" srcOrd="0" destOrd="0" parTransId="{437AE15D-CE93-4B32-AFC5-2972CDFEE0EE}" sibTransId="{52781B52-600A-46E0-BC47-B7879E1F4EF3}"/>
    <dgm:cxn modelId="{56728ECB-9399-4550-B3A0-E232925CDBD3}" type="presOf" srcId="{058D08BD-C9E6-4328-AA17-BA8C3E9AF095}" destId="{20013C2D-DC13-4F1F-B433-A3CCA9AF1959}" srcOrd="0" destOrd="0" presId="urn:microsoft.com/office/officeart/2005/8/layout/hierarchy6"/>
    <dgm:cxn modelId="{558CA83D-C3B9-4D17-AE61-7A6102DC5ACB}" type="presOf" srcId="{C0D21C04-805E-4F44-B24E-39EF6C6231B8}" destId="{0645AF95-2804-4C14-91DA-2CD70AED9DFB}" srcOrd="0" destOrd="0" presId="urn:microsoft.com/office/officeart/2005/8/layout/hierarchy6"/>
    <dgm:cxn modelId="{24CC6942-015E-4167-9AFA-4197E5362962}" type="presOf" srcId="{6562137E-5EF7-49D6-A9FC-7B44C3A7141F}" destId="{F51C8CA9-8566-43B4-863F-64E2B283C2A4}" srcOrd="0" destOrd="0" presId="urn:microsoft.com/office/officeart/2005/8/layout/hierarchy6"/>
    <dgm:cxn modelId="{55D52D6E-3825-457B-A88F-6285F156ED20}" type="presParOf" srcId="{3852D4E3-AF5C-4703-A0FB-8655D9ED304A}" destId="{4A4ED093-2A92-49EE-B1CE-7BA19A2C8D78}" srcOrd="0" destOrd="0" presId="urn:microsoft.com/office/officeart/2005/8/layout/hierarchy6"/>
    <dgm:cxn modelId="{8BDCCF37-F2D3-42F5-BCF4-BA07D8C60457}" type="presParOf" srcId="{4A4ED093-2A92-49EE-B1CE-7BA19A2C8D78}" destId="{A9C754CD-52B6-43D8-B570-C2C1104303EC}" srcOrd="0" destOrd="0" presId="urn:microsoft.com/office/officeart/2005/8/layout/hierarchy6"/>
    <dgm:cxn modelId="{3E81469E-7C19-4589-86A1-8969A4E136CA}" type="presParOf" srcId="{A9C754CD-52B6-43D8-B570-C2C1104303EC}" destId="{1504757E-F342-430E-9598-AA7E6975C1FE}" srcOrd="0" destOrd="0" presId="urn:microsoft.com/office/officeart/2005/8/layout/hierarchy6"/>
    <dgm:cxn modelId="{D7EFDC1C-BA4C-4EFA-99CE-6A1CD13021B7}" type="presParOf" srcId="{1504757E-F342-430E-9598-AA7E6975C1FE}" destId="{4DE26A55-B8D5-4DF3-8CD1-818305931936}" srcOrd="0" destOrd="0" presId="urn:microsoft.com/office/officeart/2005/8/layout/hierarchy6"/>
    <dgm:cxn modelId="{3F73D133-1DCD-43A7-8B84-AF71F35191E9}" type="presParOf" srcId="{1504757E-F342-430E-9598-AA7E6975C1FE}" destId="{AE3624A7-D5DA-48FA-A95B-8BA8DEC67869}" srcOrd="1" destOrd="0" presId="urn:microsoft.com/office/officeart/2005/8/layout/hierarchy6"/>
    <dgm:cxn modelId="{D8A980D7-F60C-4AA8-8230-FE24D6F13457}" type="presParOf" srcId="{AE3624A7-D5DA-48FA-A95B-8BA8DEC67869}" destId="{150B9EF9-D46D-41D6-981B-1323B1AA9C19}" srcOrd="0" destOrd="0" presId="urn:microsoft.com/office/officeart/2005/8/layout/hierarchy6"/>
    <dgm:cxn modelId="{B6C1A747-FED9-4FF8-A33E-F4ACDBAA8525}" type="presParOf" srcId="{AE3624A7-D5DA-48FA-A95B-8BA8DEC67869}" destId="{AA39646A-DA14-4221-8FF4-999A871E50B3}" srcOrd="1" destOrd="0" presId="urn:microsoft.com/office/officeart/2005/8/layout/hierarchy6"/>
    <dgm:cxn modelId="{09623030-79FA-43AE-921E-C3F121EBCF98}" type="presParOf" srcId="{AA39646A-DA14-4221-8FF4-999A871E50B3}" destId="{6FE4287C-7C53-4D34-AEE9-7C882D466974}" srcOrd="0" destOrd="0" presId="urn:microsoft.com/office/officeart/2005/8/layout/hierarchy6"/>
    <dgm:cxn modelId="{DF16A85A-27FE-4A68-AAE3-5329992ABBE2}" type="presParOf" srcId="{AA39646A-DA14-4221-8FF4-999A871E50B3}" destId="{996B2034-2BC3-4AC2-B286-FEB7D6D85D2A}" srcOrd="1" destOrd="0" presId="urn:microsoft.com/office/officeart/2005/8/layout/hierarchy6"/>
    <dgm:cxn modelId="{A956DB09-7687-4258-A52B-0991576216A4}" type="presParOf" srcId="{AE3624A7-D5DA-48FA-A95B-8BA8DEC67869}" destId="{0645AF95-2804-4C14-91DA-2CD70AED9DFB}" srcOrd="2" destOrd="0" presId="urn:microsoft.com/office/officeart/2005/8/layout/hierarchy6"/>
    <dgm:cxn modelId="{628B1777-146A-4EC4-9AB5-F71A65F5D5EC}" type="presParOf" srcId="{AE3624A7-D5DA-48FA-A95B-8BA8DEC67869}" destId="{D9D476AE-9D13-43C1-8F49-8A35DDD4623B}" srcOrd="3" destOrd="0" presId="urn:microsoft.com/office/officeart/2005/8/layout/hierarchy6"/>
    <dgm:cxn modelId="{1E11BA16-C81F-44E3-BEAF-E9F1F92997E6}" type="presParOf" srcId="{D9D476AE-9D13-43C1-8F49-8A35DDD4623B}" destId="{0F362F1E-0E9A-4EE0-8D6B-01965164D781}" srcOrd="0" destOrd="0" presId="urn:microsoft.com/office/officeart/2005/8/layout/hierarchy6"/>
    <dgm:cxn modelId="{03529F38-2144-4A74-B1EC-354AA6266BBF}" type="presParOf" srcId="{D9D476AE-9D13-43C1-8F49-8A35DDD4623B}" destId="{50CC81DF-E17D-498A-B18E-2A6963AAD5EF}" srcOrd="1" destOrd="0" presId="urn:microsoft.com/office/officeart/2005/8/layout/hierarchy6"/>
    <dgm:cxn modelId="{BA85E579-1A28-4C9D-A6EB-A6625C6D23A9}" type="presParOf" srcId="{AE3624A7-D5DA-48FA-A95B-8BA8DEC67869}" destId="{F51C8CA9-8566-43B4-863F-64E2B283C2A4}" srcOrd="4" destOrd="0" presId="urn:microsoft.com/office/officeart/2005/8/layout/hierarchy6"/>
    <dgm:cxn modelId="{F2696982-9A83-4F0E-BAAB-7FBB9FFFAC9B}" type="presParOf" srcId="{AE3624A7-D5DA-48FA-A95B-8BA8DEC67869}" destId="{6EF70612-85E6-4A86-A494-3640CF79DCD9}" srcOrd="5" destOrd="0" presId="urn:microsoft.com/office/officeart/2005/8/layout/hierarchy6"/>
    <dgm:cxn modelId="{9D716E6C-D54B-45B7-9BA7-61EC434465DF}" type="presParOf" srcId="{6EF70612-85E6-4A86-A494-3640CF79DCD9}" destId="{20013C2D-DC13-4F1F-B433-A3CCA9AF1959}" srcOrd="0" destOrd="0" presId="urn:microsoft.com/office/officeart/2005/8/layout/hierarchy6"/>
    <dgm:cxn modelId="{7E30D192-1BCE-4026-B5ED-3674190EFEE5}" type="presParOf" srcId="{6EF70612-85E6-4A86-A494-3640CF79DCD9}" destId="{88948E57-0564-4A44-83A0-CAA9F7FFD2EB}" srcOrd="1" destOrd="0" presId="urn:microsoft.com/office/officeart/2005/8/layout/hierarchy6"/>
    <dgm:cxn modelId="{0048DD54-B8D5-4D52-842C-0EEB46A124E9}" type="presParOf" srcId="{3852D4E3-AF5C-4703-A0FB-8655D9ED304A}" destId="{EDB02E5A-885C-4196-B834-37666AB67AB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EB0A24-0E01-412F-A8DD-6817FACCFDEA}" type="doc">
      <dgm:prSet loTypeId="urn:microsoft.com/office/officeart/2005/8/layout/hierarchy3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it-IT"/>
        </a:p>
      </dgm:t>
    </dgm:pt>
    <dgm:pt modelId="{E31A0339-0F34-4B69-893F-820384DFD7F5}">
      <dgm:prSet phldrT="[Testo]" custT="1"/>
      <dgm:spPr>
        <a:solidFill>
          <a:schemeClr val="accent2">
            <a:lumMod val="60000"/>
            <a:lumOff val="40000"/>
            <a:alpha val="90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algn="ctr"/>
          <a:r>
            <a:rPr lang="it-IT" sz="2000" b="1" dirty="0"/>
            <a:t>ALLERTA</a:t>
          </a:r>
        </a:p>
        <a:p>
          <a:pPr algn="ctr"/>
          <a:r>
            <a:rPr lang="it-IT" sz="1600" dirty="0"/>
            <a:t>Prontezza di risposta agli stimoli</a:t>
          </a:r>
        </a:p>
      </dgm:t>
    </dgm:pt>
    <dgm:pt modelId="{68386B61-8835-4300-9BF2-E31432E140CC}" type="parTrans" cxnId="{A1EA00B3-832E-42CB-8404-7C820D6BD882}">
      <dgm:prSet/>
      <dgm:spPr/>
      <dgm:t>
        <a:bodyPr/>
        <a:lstStyle/>
        <a:p>
          <a:endParaRPr lang="it-IT"/>
        </a:p>
      </dgm:t>
    </dgm:pt>
    <dgm:pt modelId="{6C2C6055-34B5-4F5B-BAE6-2BBC801C0821}" type="sibTrans" cxnId="{A1EA00B3-832E-42CB-8404-7C820D6BD882}">
      <dgm:prSet/>
      <dgm:spPr/>
      <dgm:t>
        <a:bodyPr/>
        <a:lstStyle/>
        <a:p>
          <a:endParaRPr lang="it-IT"/>
        </a:p>
      </dgm:t>
    </dgm:pt>
    <dgm:pt modelId="{C005D53C-F6D1-4247-8261-C880EBFECF93}">
      <dgm:prSet phldrT="[Testo]" custT="1"/>
      <dgm:spPr>
        <a:solidFill>
          <a:srgbClr val="F0F8B2">
            <a:alpha val="90000"/>
          </a:srgb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lvl="0" indent="0" algn="ctr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it-IT" sz="1600" b="1" dirty="0"/>
        </a:p>
        <a:p>
          <a:pPr marL="0" marR="0" lvl="0" indent="0" algn="ctr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t-IT" sz="1600" b="1" dirty="0"/>
            <a:t>ATTENZIONE SOSTENUTA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VIGILANZA</a:t>
          </a:r>
        </a:p>
        <a:p>
          <a:pPr marL="57150" marR="0" lvl="1" indent="0" algn="ctr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it-IT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Durata: </a:t>
          </a:r>
          <a:r>
            <a:rPr lang="it-IT" sz="1600" dirty="0"/>
            <a:t>mantenere lo sforzo </a:t>
          </a:r>
          <a:r>
            <a:rPr lang="it-IT" sz="1600" dirty="0" err="1"/>
            <a:t>attentivo</a:t>
          </a:r>
          <a:r>
            <a:rPr lang="it-IT" sz="1600" dirty="0"/>
            <a:t> </a:t>
          </a:r>
        </a:p>
        <a:p>
          <a:pPr marL="57150" marR="0" lvl="1" indent="0" algn="ctr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it-IT" sz="1600" dirty="0"/>
            <a:t>per un certo tempo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5A9B347-1B80-459B-BD0B-94526DAF2D2E}" type="parTrans" cxnId="{0C1A71C3-3BBD-430F-9420-EF189D2FD4E1}">
      <dgm:prSet/>
      <dgm:spPr/>
      <dgm:t>
        <a:bodyPr/>
        <a:lstStyle/>
        <a:p>
          <a:endParaRPr lang="it-IT"/>
        </a:p>
      </dgm:t>
    </dgm:pt>
    <dgm:pt modelId="{1BBFB6FF-1BBF-4593-AC20-23A6938B69C8}" type="sibTrans" cxnId="{0C1A71C3-3BBD-430F-9420-EF189D2FD4E1}">
      <dgm:prSet/>
      <dgm:spPr/>
      <dgm:t>
        <a:bodyPr/>
        <a:lstStyle/>
        <a:p>
          <a:endParaRPr lang="it-IT"/>
        </a:p>
      </dgm:t>
    </dgm:pt>
    <dgm:pt modelId="{1E32414C-BDB8-473A-AF34-6AD178CE66A7}">
      <dgm:prSet phldrT="[Testo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eaLnBrk="1" latinLnBrk="0"/>
          <a:r>
            <a:rPr lang="it-IT" sz="3200" b="1" cap="none" spc="0" dirty="0">
              <a:ln w="6600"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SELETTIVITA’</a:t>
          </a:r>
        </a:p>
      </dgm:t>
    </dgm:pt>
    <dgm:pt modelId="{37E318F8-B158-4403-878D-36221828A03A}" type="sibTrans" cxnId="{0D85CF68-FDE3-4D2F-9594-EEF9CAD3C649}">
      <dgm:prSet/>
      <dgm:spPr/>
      <dgm:t>
        <a:bodyPr/>
        <a:lstStyle/>
        <a:p>
          <a:endParaRPr lang="it-IT"/>
        </a:p>
      </dgm:t>
    </dgm:pt>
    <dgm:pt modelId="{296972E9-9826-4DA3-8678-29D345F12A8F}" type="parTrans" cxnId="{0D85CF68-FDE3-4D2F-9594-EEF9CAD3C649}">
      <dgm:prSet/>
      <dgm:spPr/>
      <dgm:t>
        <a:bodyPr/>
        <a:lstStyle/>
        <a:p>
          <a:endParaRPr lang="it-IT"/>
        </a:p>
      </dgm:t>
    </dgm:pt>
    <dgm:pt modelId="{FE6EB585-49BC-4FC9-A4BC-30E174922A6E}">
      <dgm:prSet phldrT="[Testo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eaLnBrk="1" latinLnBrk="0"/>
          <a:r>
            <a:rPr lang="it-IT" sz="3200" b="1" cap="none" spc="0" dirty="0">
              <a:ln w="6600"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INTENSITA’</a:t>
          </a:r>
        </a:p>
      </dgm:t>
    </dgm:pt>
    <dgm:pt modelId="{1FDD559C-89CB-4B19-B6CD-2B1B7471272D}" type="sibTrans" cxnId="{318632BC-19EE-43A3-AF94-BE8051A5222A}">
      <dgm:prSet/>
      <dgm:spPr/>
      <dgm:t>
        <a:bodyPr/>
        <a:lstStyle/>
        <a:p>
          <a:endParaRPr lang="it-IT"/>
        </a:p>
      </dgm:t>
    </dgm:pt>
    <dgm:pt modelId="{3A37C2BB-89EB-469B-B697-C9124EF4A4F9}" type="parTrans" cxnId="{318632BC-19EE-43A3-AF94-BE8051A5222A}">
      <dgm:prSet/>
      <dgm:spPr/>
      <dgm:t>
        <a:bodyPr/>
        <a:lstStyle/>
        <a:p>
          <a:endParaRPr lang="it-IT"/>
        </a:p>
      </dgm:t>
    </dgm:pt>
    <dgm:pt modelId="{BA940BDE-EFF5-4751-BAD7-A3811602ACCF}">
      <dgm:prSet custT="1"/>
      <dgm:spPr>
        <a:solidFill>
          <a:schemeClr val="accent3">
            <a:lumMod val="60000"/>
            <a:lumOff val="4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000" b="1" dirty="0"/>
            <a:t>ATTENZIONE FOCALIZZATA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Funzione filtro</a:t>
          </a:r>
        </a:p>
        <a:p>
          <a:pPr marL="0" lvl="0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dirty="0"/>
            <a:t>Selezionare solo gli stimoli importanti</a:t>
          </a:r>
        </a:p>
      </dgm:t>
    </dgm:pt>
    <dgm:pt modelId="{03B11FB3-42DA-4B3B-A455-13BA51F47E90}" type="parTrans" cxnId="{58C2EB92-21E1-4CCE-998F-D646C5030D0A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>
        <a:ln w="28575"/>
      </dgm:spPr>
      <dgm:t>
        <a:bodyPr/>
        <a:lstStyle/>
        <a:p>
          <a:endParaRPr lang="it-IT"/>
        </a:p>
      </dgm:t>
    </dgm:pt>
    <dgm:pt modelId="{C0BB7F56-F986-46A4-8D3C-65712DC33118}" type="sibTrans" cxnId="{58C2EB92-21E1-4CCE-998F-D646C5030D0A}">
      <dgm:prSet/>
      <dgm:spPr/>
      <dgm:t>
        <a:bodyPr/>
        <a:lstStyle/>
        <a:p>
          <a:endParaRPr lang="it-IT"/>
        </a:p>
      </dgm:t>
    </dgm:pt>
    <dgm:pt modelId="{6D69BC5D-AD4A-4221-B0D0-A15338631C29}">
      <dgm:prSet custT="1"/>
      <dgm:spPr>
        <a:solidFill>
          <a:schemeClr val="accent3">
            <a:lumMod val="20000"/>
            <a:lumOff val="8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spcAft>
              <a:spcPct val="35000"/>
            </a:spcAft>
          </a:pPr>
          <a:endParaRPr lang="it-IT" sz="1800" dirty="0"/>
        </a:p>
        <a:p>
          <a:pPr>
            <a:spcAft>
              <a:spcPts val="600"/>
            </a:spcAft>
          </a:pPr>
          <a:r>
            <a:rPr lang="it-IT" sz="2000" b="1" dirty="0"/>
            <a:t>ATTENZIONE DIVISA</a:t>
          </a:r>
        </a:p>
        <a:p>
          <a:pPr>
            <a:spcAft>
              <a:spcPts val="0"/>
            </a:spcAft>
          </a:pPr>
          <a:r>
            <a:rPr lang="it-IT" sz="1800" dirty="0"/>
            <a:t>Elaborare più stimoli o </a:t>
          </a:r>
        </a:p>
        <a:p>
          <a:pPr>
            <a:spcAft>
              <a:spcPts val="0"/>
            </a:spcAft>
          </a:pPr>
          <a:r>
            <a:rPr lang="it-IT" sz="1800" dirty="0"/>
            <a:t>vari aspetti di uno stimolo</a:t>
          </a:r>
        </a:p>
        <a:p>
          <a:pPr>
            <a:spcAft>
              <a:spcPct val="35000"/>
            </a:spcAft>
          </a:pPr>
          <a:endParaRPr lang="it-IT" dirty="0"/>
        </a:p>
      </dgm:t>
    </dgm:pt>
    <dgm:pt modelId="{7D482485-E2AC-4BC3-A040-9A94567837C7}" type="parTrans" cxnId="{96DAF0E9-C060-475C-81C1-FDE0C7949D82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>
        <a:ln w="28575"/>
      </dgm:spPr>
      <dgm:t>
        <a:bodyPr/>
        <a:lstStyle/>
        <a:p>
          <a:endParaRPr lang="it-IT"/>
        </a:p>
      </dgm:t>
    </dgm:pt>
    <dgm:pt modelId="{B4D2ECD9-0154-4FAA-A883-75D0C94119B6}" type="sibTrans" cxnId="{96DAF0E9-C060-475C-81C1-FDE0C7949D82}">
      <dgm:prSet/>
      <dgm:spPr/>
      <dgm:t>
        <a:bodyPr/>
        <a:lstStyle/>
        <a:p>
          <a:endParaRPr lang="it-IT"/>
        </a:p>
      </dgm:t>
    </dgm:pt>
    <dgm:pt modelId="{94C630D7-295E-4E15-80A1-54F0C8A688B0}">
      <dgm:prSet custT="1"/>
      <dgm:spPr>
        <a:solidFill>
          <a:srgbClr val="FFF5E7">
            <a:alpha val="89804"/>
          </a:srgbClr>
        </a:solidFill>
        <a:ln>
          <a:solidFill>
            <a:schemeClr val="accent3">
              <a:lumMod val="75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2000" b="1" dirty="0"/>
            <a:t>ATTENZIONE ALTERNATA</a:t>
          </a:r>
        </a:p>
        <a:p>
          <a:r>
            <a:rPr lang="it-IT" sz="1600" dirty="0"/>
            <a:t>spostare l’attenzione da un compito all’altro</a:t>
          </a:r>
        </a:p>
      </dgm:t>
    </dgm:pt>
    <dgm:pt modelId="{28FC3A04-2CCA-44B8-8926-1D80E23854DA}" type="parTrans" cxnId="{0D799172-C1AC-4487-9D5F-D4B9EF340E9E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>
        <a:ln w="28575"/>
      </dgm:spPr>
      <dgm:t>
        <a:bodyPr/>
        <a:lstStyle/>
        <a:p>
          <a:endParaRPr lang="it-IT"/>
        </a:p>
      </dgm:t>
    </dgm:pt>
    <dgm:pt modelId="{67BF66BC-A574-4006-9690-76E85103DAFE}" type="sibTrans" cxnId="{0D799172-C1AC-4487-9D5F-D4B9EF340E9E}">
      <dgm:prSet/>
      <dgm:spPr/>
      <dgm:t>
        <a:bodyPr/>
        <a:lstStyle/>
        <a:p>
          <a:endParaRPr lang="it-IT"/>
        </a:p>
      </dgm:t>
    </dgm:pt>
    <dgm:pt modelId="{9E8EB47A-9797-4496-AE13-2C207298D2F2}" type="pres">
      <dgm:prSet presAssocID="{A1EB0A24-0E01-412F-A8DD-6817FACCFDE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C77E6D2A-94D7-499B-B04B-526C165EF560}" type="pres">
      <dgm:prSet presAssocID="{FE6EB585-49BC-4FC9-A4BC-30E174922A6E}" presName="root" presStyleCnt="0"/>
      <dgm:spPr/>
    </dgm:pt>
    <dgm:pt modelId="{C2C48598-12F9-4173-8F38-C70677D8A177}" type="pres">
      <dgm:prSet presAssocID="{FE6EB585-49BC-4FC9-A4BC-30E174922A6E}" presName="rootComposite" presStyleCnt="0"/>
      <dgm:spPr/>
    </dgm:pt>
    <dgm:pt modelId="{F0831CE4-7470-4179-BE83-4B1844FE55BE}" type="pres">
      <dgm:prSet presAssocID="{FE6EB585-49BC-4FC9-A4BC-30E174922A6E}" presName="rootText" presStyleLbl="node1" presStyleIdx="0" presStyleCnt="2" custScaleX="169329" custLinFactNeighborX="-12377" custLinFactNeighborY="2122"/>
      <dgm:spPr/>
      <dgm:t>
        <a:bodyPr/>
        <a:lstStyle/>
        <a:p>
          <a:endParaRPr lang="it-IT"/>
        </a:p>
      </dgm:t>
    </dgm:pt>
    <dgm:pt modelId="{27B4E7B4-20B6-4AF7-A1F5-FC08CBAD560A}" type="pres">
      <dgm:prSet presAssocID="{FE6EB585-49BC-4FC9-A4BC-30E174922A6E}" presName="rootConnector" presStyleLbl="node1" presStyleIdx="0" presStyleCnt="2"/>
      <dgm:spPr/>
      <dgm:t>
        <a:bodyPr/>
        <a:lstStyle/>
        <a:p>
          <a:endParaRPr lang="it-IT"/>
        </a:p>
      </dgm:t>
    </dgm:pt>
    <dgm:pt modelId="{F529C3FB-D5FC-4FD7-A49C-0E8ECF155863}" type="pres">
      <dgm:prSet presAssocID="{FE6EB585-49BC-4FC9-A4BC-30E174922A6E}" presName="childShape" presStyleCnt="0"/>
      <dgm:spPr/>
    </dgm:pt>
    <dgm:pt modelId="{A5A3AD09-6497-4081-9350-D6FA00A5D819}" type="pres">
      <dgm:prSet presAssocID="{68386B61-8835-4300-9BF2-E31432E140CC}" presName="Name13" presStyleLbl="parChTrans1D2" presStyleIdx="0" presStyleCnt="5"/>
      <dgm:spPr/>
      <dgm:t>
        <a:bodyPr/>
        <a:lstStyle/>
        <a:p>
          <a:endParaRPr lang="it-IT"/>
        </a:p>
      </dgm:t>
    </dgm:pt>
    <dgm:pt modelId="{97B17AEA-8BC7-427E-9BC3-6AAD98B93D15}" type="pres">
      <dgm:prSet presAssocID="{E31A0339-0F34-4B69-893F-820384DFD7F5}" presName="childText" presStyleLbl="bgAcc1" presStyleIdx="0" presStyleCnt="5" custScaleX="233321" custLinFactNeighborX="-10609" custLinFactNeighborY="605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D02D8AC-13D5-47E2-8BD5-AF5DFC0E6E4E}" type="pres">
      <dgm:prSet presAssocID="{A5A9B347-1B80-459B-BD0B-94526DAF2D2E}" presName="Name13" presStyleLbl="parChTrans1D2" presStyleIdx="1" presStyleCnt="5"/>
      <dgm:spPr/>
      <dgm:t>
        <a:bodyPr/>
        <a:lstStyle/>
        <a:p>
          <a:endParaRPr lang="it-IT"/>
        </a:p>
      </dgm:t>
    </dgm:pt>
    <dgm:pt modelId="{89C06FDD-D741-484C-B217-83BCA9EE6083}" type="pres">
      <dgm:prSet presAssocID="{C005D53C-F6D1-4247-8261-C880EBFECF93}" presName="childText" presStyleLbl="bgAcc1" presStyleIdx="1" presStyleCnt="5" custScaleX="232852" custScaleY="151203" custLinFactNeighborX="-7073" custLinFactNeighborY="-14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14A0AD0-D436-4A6D-A3A6-5EFD82FD1E0C}" type="pres">
      <dgm:prSet presAssocID="{1E32414C-BDB8-473A-AF34-6AD178CE66A7}" presName="root" presStyleCnt="0"/>
      <dgm:spPr/>
    </dgm:pt>
    <dgm:pt modelId="{BE8714F8-56BC-477A-BF92-58D5CD36A705}" type="pres">
      <dgm:prSet presAssocID="{1E32414C-BDB8-473A-AF34-6AD178CE66A7}" presName="rootComposite" presStyleCnt="0"/>
      <dgm:spPr/>
    </dgm:pt>
    <dgm:pt modelId="{5BB9FAE2-3B28-4774-A9C3-297FE96A9935}" type="pres">
      <dgm:prSet presAssocID="{1E32414C-BDB8-473A-AF34-6AD178CE66A7}" presName="rootText" presStyleLbl="node1" presStyleIdx="1" presStyleCnt="2" custScaleX="204032" custLinFactNeighborX="12695" custLinFactNeighborY="905"/>
      <dgm:spPr/>
      <dgm:t>
        <a:bodyPr/>
        <a:lstStyle/>
        <a:p>
          <a:endParaRPr lang="it-IT"/>
        </a:p>
      </dgm:t>
    </dgm:pt>
    <dgm:pt modelId="{C369D875-8923-458F-9527-07B0C40B8D5A}" type="pres">
      <dgm:prSet presAssocID="{1E32414C-BDB8-473A-AF34-6AD178CE66A7}" presName="rootConnector" presStyleLbl="node1" presStyleIdx="1" presStyleCnt="2"/>
      <dgm:spPr/>
      <dgm:t>
        <a:bodyPr/>
        <a:lstStyle/>
        <a:p>
          <a:endParaRPr lang="it-IT"/>
        </a:p>
      </dgm:t>
    </dgm:pt>
    <dgm:pt modelId="{993627BD-38B8-4E5D-9E3C-A8922B1298D6}" type="pres">
      <dgm:prSet presAssocID="{1E32414C-BDB8-473A-AF34-6AD178CE66A7}" presName="childShape" presStyleCnt="0"/>
      <dgm:spPr/>
    </dgm:pt>
    <dgm:pt modelId="{1A0039C4-83B2-4F64-ADA1-65C4FE9AA492}" type="pres">
      <dgm:prSet presAssocID="{03B11FB3-42DA-4B3B-A455-13BA51F47E90}" presName="Name13" presStyleLbl="parChTrans1D2" presStyleIdx="2" presStyleCnt="5"/>
      <dgm:spPr/>
      <dgm:t>
        <a:bodyPr/>
        <a:lstStyle/>
        <a:p>
          <a:endParaRPr lang="it-IT"/>
        </a:p>
      </dgm:t>
    </dgm:pt>
    <dgm:pt modelId="{2676A9BC-06E4-4729-B7F8-8900293D7A8A}" type="pres">
      <dgm:prSet presAssocID="{BA940BDE-EFF5-4751-BAD7-A3811602ACCF}" presName="childText" presStyleLbl="bgAcc1" presStyleIdx="2" presStyleCnt="5" custScaleX="307973" custScaleY="128729" custLinFactNeighborX="9291" custLinFactNeighborY="87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142972C-7159-433F-8161-C034F3286FFA}" type="pres">
      <dgm:prSet presAssocID="{7D482485-E2AC-4BC3-A040-9A94567837C7}" presName="Name13" presStyleLbl="parChTrans1D2" presStyleIdx="3" presStyleCnt="5"/>
      <dgm:spPr/>
      <dgm:t>
        <a:bodyPr/>
        <a:lstStyle/>
        <a:p>
          <a:endParaRPr lang="it-IT"/>
        </a:p>
      </dgm:t>
    </dgm:pt>
    <dgm:pt modelId="{3D24479E-E6B0-493C-83BA-D9DBDF36550A}" type="pres">
      <dgm:prSet presAssocID="{6D69BC5D-AD4A-4221-B0D0-A15338631C29}" presName="childText" presStyleLbl="bgAcc1" presStyleIdx="3" presStyleCnt="5" custScaleX="307973" custScaleY="126090" custLinFactNeighborX="9291" custLinFactNeighborY="-262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1891BE1-1B31-4BE3-BC91-01C8DB6BB40A}" type="pres">
      <dgm:prSet presAssocID="{28FC3A04-2CCA-44B8-8926-1D80E23854DA}" presName="Name13" presStyleLbl="parChTrans1D2" presStyleIdx="4" presStyleCnt="5"/>
      <dgm:spPr/>
      <dgm:t>
        <a:bodyPr/>
        <a:lstStyle/>
        <a:p>
          <a:endParaRPr lang="it-IT"/>
        </a:p>
      </dgm:t>
    </dgm:pt>
    <dgm:pt modelId="{0B6F7DB2-B6FC-4D7B-9F98-C47CF4B251A9}" type="pres">
      <dgm:prSet presAssocID="{94C630D7-295E-4E15-80A1-54F0C8A688B0}" presName="childText" presStyleLbl="bgAcc1" presStyleIdx="4" presStyleCnt="5" custScaleX="306632" custLinFactNeighborX="12024" custLinFactNeighborY="-557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10D7FB1C-F885-4F9D-865B-161D33E03C2D}" type="presOf" srcId="{E31A0339-0F34-4B69-893F-820384DFD7F5}" destId="{97B17AEA-8BC7-427E-9BC3-6AAD98B93D15}" srcOrd="0" destOrd="0" presId="urn:microsoft.com/office/officeart/2005/8/layout/hierarchy3"/>
    <dgm:cxn modelId="{58C2EB92-21E1-4CCE-998F-D646C5030D0A}" srcId="{1E32414C-BDB8-473A-AF34-6AD178CE66A7}" destId="{BA940BDE-EFF5-4751-BAD7-A3811602ACCF}" srcOrd="0" destOrd="0" parTransId="{03B11FB3-42DA-4B3B-A455-13BA51F47E90}" sibTransId="{C0BB7F56-F986-46A4-8D3C-65712DC33118}"/>
    <dgm:cxn modelId="{F8C8DE2E-F0A0-4E13-8B7E-9990D77F3A47}" type="presOf" srcId="{A1EB0A24-0E01-412F-A8DD-6817FACCFDEA}" destId="{9E8EB47A-9797-4496-AE13-2C207298D2F2}" srcOrd="0" destOrd="0" presId="urn:microsoft.com/office/officeart/2005/8/layout/hierarchy3"/>
    <dgm:cxn modelId="{43F76BF6-6263-447E-A09D-181154526907}" type="presOf" srcId="{1E32414C-BDB8-473A-AF34-6AD178CE66A7}" destId="{5BB9FAE2-3B28-4774-A9C3-297FE96A9935}" srcOrd="0" destOrd="0" presId="urn:microsoft.com/office/officeart/2005/8/layout/hierarchy3"/>
    <dgm:cxn modelId="{BAB3A0CA-6E99-4536-8E19-121A44C3D9D1}" type="presOf" srcId="{C005D53C-F6D1-4247-8261-C880EBFECF93}" destId="{89C06FDD-D741-484C-B217-83BCA9EE6083}" srcOrd="0" destOrd="0" presId="urn:microsoft.com/office/officeart/2005/8/layout/hierarchy3"/>
    <dgm:cxn modelId="{E5A2D7FB-B8C4-4EDA-9261-075D20AF6530}" type="presOf" srcId="{FE6EB585-49BC-4FC9-A4BC-30E174922A6E}" destId="{F0831CE4-7470-4179-BE83-4B1844FE55BE}" srcOrd="0" destOrd="0" presId="urn:microsoft.com/office/officeart/2005/8/layout/hierarchy3"/>
    <dgm:cxn modelId="{318632BC-19EE-43A3-AF94-BE8051A5222A}" srcId="{A1EB0A24-0E01-412F-A8DD-6817FACCFDEA}" destId="{FE6EB585-49BC-4FC9-A4BC-30E174922A6E}" srcOrd="0" destOrd="0" parTransId="{3A37C2BB-89EB-469B-B697-C9124EF4A4F9}" sibTransId="{1FDD559C-89CB-4B19-B6CD-2B1B7471272D}"/>
    <dgm:cxn modelId="{0C1A71C3-3BBD-430F-9420-EF189D2FD4E1}" srcId="{FE6EB585-49BC-4FC9-A4BC-30E174922A6E}" destId="{C005D53C-F6D1-4247-8261-C880EBFECF93}" srcOrd="1" destOrd="0" parTransId="{A5A9B347-1B80-459B-BD0B-94526DAF2D2E}" sibTransId="{1BBFB6FF-1BBF-4593-AC20-23A6938B69C8}"/>
    <dgm:cxn modelId="{E38D2691-AEA8-44D8-AD94-9065F8CE06F4}" type="presOf" srcId="{1E32414C-BDB8-473A-AF34-6AD178CE66A7}" destId="{C369D875-8923-458F-9527-07B0C40B8D5A}" srcOrd="1" destOrd="0" presId="urn:microsoft.com/office/officeart/2005/8/layout/hierarchy3"/>
    <dgm:cxn modelId="{B18602B1-C3A2-45AB-A516-8A6BA7B07147}" type="presOf" srcId="{94C630D7-295E-4E15-80A1-54F0C8A688B0}" destId="{0B6F7DB2-B6FC-4D7B-9F98-C47CF4B251A9}" srcOrd="0" destOrd="0" presId="urn:microsoft.com/office/officeart/2005/8/layout/hierarchy3"/>
    <dgm:cxn modelId="{C3BC47C9-EF8E-438E-93F1-D487997CADD5}" type="presOf" srcId="{03B11FB3-42DA-4B3B-A455-13BA51F47E90}" destId="{1A0039C4-83B2-4F64-ADA1-65C4FE9AA492}" srcOrd="0" destOrd="0" presId="urn:microsoft.com/office/officeart/2005/8/layout/hierarchy3"/>
    <dgm:cxn modelId="{6F44C733-60D4-4A03-8321-4509157D7476}" type="presOf" srcId="{7D482485-E2AC-4BC3-A040-9A94567837C7}" destId="{9142972C-7159-433F-8161-C034F3286FFA}" srcOrd="0" destOrd="0" presId="urn:microsoft.com/office/officeart/2005/8/layout/hierarchy3"/>
    <dgm:cxn modelId="{96DAF0E9-C060-475C-81C1-FDE0C7949D82}" srcId="{1E32414C-BDB8-473A-AF34-6AD178CE66A7}" destId="{6D69BC5D-AD4A-4221-B0D0-A15338631C29}" srcOrd="1" destOrd="0" parTransId="{7D482485-E2AC-4BC3-A040-9A94567837C7}" sibTransId="{B4D2ECD9-0154-4FAA-A883-75D0C94119B6}"/>
    <dgm:cxn modelId="{11323D84-512A-422E-9713-F3AF4040DCB2}" type="presOf" srcId="{A5A9B347-1B80-459B-BD0B-94526DAF2D2E}" destId="{7D02D8AC-13D5-47E2-8BD5-AF5DFC0E6E4E}" srcOrd="0" destOrd="0" presId="urn:microsoft.com/office/officeart/2005/8/layout/hierarchy3"/>
    <dgm:cxn modelId="{0D799172-C1AC-4487-9D5F-D4B9EF340E9E}" srcId="{1E32414C-BDB8-473A-AF34-6AD178CE66A7}" destId="{94C630D7-295E-4E15-80A1-54F0C8A688B0}" srcOrd="2" destOrd="0" parTransId="{28FC3A04-2CCA-44B8-8926-1D80E23854DA}" sibTransId="{67BF66BC-A574-4006-9690-76E85103DAFE}"/>
    <dgm:cxn modelId="{0D85CF68-FDE3-4D2F-9594-EEF9CAD3C649}" srcId="{A1EB0A24-0E01-412F-A8DD-6817FACCFDEA}" destId="{1E32414C-BDB8-473A-AF34-6AD178CE66A7}" srcOrd="1" destOrd="0" parTransId="{296972E9-9826-4DA3-8678-29D345F12A8F}" sibTransId="{37E318F8-B158-4403-878D-36221828A03A}"/>
    <dgm:cxn modelId="{F76F0D00-FE29-401A-94AA-A8B9C27AC969}" type="presOf" srcId="{68386B61-8835-4300-9BF2-E31432E140CC}" destId="{A5A3AD09-6497-4081-9350-D6FA00A5D819}" srcOrd="0" destOrd="0" presId="urn:microsoft.com/office/officeart/2005/8/layout/hierarchy3"/>
    <dgm:cxn modelId="{AEF80C1C-3E57-45C1-B884-D42E3667AE5B}" type="presOf" srcId="{FE6EB585-49BC-4FC9-A4BC-30E174922A6E}" destId="{27B4E7B4-20B6-4AF7-A1F5-FC08CBAD560A}" srcOrd="1" destOrd="0" presId="urn:microsoft.com/office/officeart/2005/8/layout/hierarchy3"/>
    <dgm:cxn modelId="{ABE489F9-F139-4E1E-A5F7-BAFE634DB2D5}" type="presOf" srcId="{28FC3A04-2CCA-44B8-8926-1D80E23854DA}" destId="{A1891BE1-1B31-4BE3-BC91-01C8DB6BB40A}" srcOrd="0" destOrd="0" presId="urn:microsoft.com/office/officeart/2005/8/layout/hierarchy3"/>
    <dgm:cxn modelId="{BDBD3654-10AE-442A-8D5B-A7D845E7B694}" type="presOf" srcId="{6D69BC5D-AD4A-4221-B0D0-A15338631C29}" destId="{3D24479E-E6B0-493C-83BA-D9DBDF36550A}" srcOrd="0" destOrd="0" presId="urn:microsoft.com/office/officeart/2005/8/layout/hierarchy3"/>
    <dgm:cxn modelId="{BCAFB428-C7DB-4BD2-94A6-B28797777FF9}" type="presOf" srcId="{BA940BDE-EFF5-4751-BAD7-A3811602ACCF}" destId="{2676A9BC-06E4-4729-B7F8-8900293D7A8A}" srcOrd="0" destOrd="0" presId="urn:microsoft.com/office/officeart/2005/8/layout/hierarchy3"/>
    <dgm:cxn modelId="{A1EA00B3-832E-42CB-8404-7C820D6BD882}" srcId="{FE6EB585-49BC-4FC9-A4BC-30E174922A6E}" destId="{E31A0339-0F34-4B69-893F-820384DFD7F5}" srcOrd="0" destOrd="0" parTransId="{68386B61-8835-4300-9BF2-E31432E140CC}" sibTransId="{6C2C6055-34B5-4F5B-BAE6-2BBC801C0821}"/>
    <dgm:cxn modelId="{D1F12A08-8B47-430D-8FDB-4C16E177F9CA}" type="presParOf" srcId="{9E8EB47A-9797-4496-AE13-2C207298D2F2}" destId="{C77E6D2A-94D7-499B-B04B-526C165EF560}" srcOrd="0" destOrd="0" presId="urn:microsoft.com/office/officeart/2005/8/layout/hierarchy3"/>
    <dgm:cxn modelId="{1223FC80-6597-46A2-8B52-4D28A4BB58F3}" type="presParOf" srcId="{C77E6D2A-94D7-499B-B04B-526C165EF560}" destId="{C2C48598-12F9-4173-8F38-C70677D8A177}" srcOrd="0" destOrd="0" presId="urn:microsoft.com/office/officeart/2005/8/layout/hierarchy3"/>
    <dgm:cxn modelId="{32E0FE02-98CE-4D78-8165-2764CEFC8A74}" type="presParOf" srcId="{C2C48598-12F9-4173-8F38-C70677D8A177}" destId="{F0831CE4-7470-4179-BE83-4B1844FE55BE}" srcOrd="0" destOrd="0" presId="urn:microsoft.com/office/officeart/2005/8/layout/hierarchy3"/>
    <dgm:cxn modelId="{35C5F584-1431-403A-9271-728BB138A2D3}" type="presParOf" srcId="{C2C48598-12F9-4173-8F38-C70677D8A177}" destId="{27B4E7B4-20B6-4AF7-A1F5-FC08CBAD560A}" srcOrd="1" destOrd="0" presId="urn:microsoft.com/office/officeart/2005/8/layout/hierarchy3"/>
    <dgm:cxn modelId="{0846F9C2-DCFB-4468-8F01-8B21A1AAA18D}" type="presParOf" srcId="{C77E6D2A-94D7-499B-B04B-526C165EF560}" destId="{F529C3FB-D5FC-4FD7-A49C-0E8ECF155863}" srcOrd="1" destOrd="0" presId="urn:microsoft.com/office/officeart/2005/8/layout/hierarchy3"/>
    <dgm:cxn modelId="{E0E745CC-5866-4265-93EA-7F70D3407E73}" type="presParOf" srcId="{F529C3FB-D5FC-4FD7-A49C-0E8ECF155863}" destId="{A5A3AD09-6497-4081-9350-D6FA00A5D819}" srcOrd="0" destOrd="0" presId="urn:microsoft.com/office/officeart/2005/8/layout/hierarchy3"/>
    <dgm:cxn modelId="{741359F9-2111-4AE3-BB30-88B986C344DA}" type="presParOf" srcId="{F529C3FB-D5FC-4FD7-A49C-0E8ECF155863}" destId="{97B17AEA-8BC7-427E-9BC3-6AAD98B93D15}" srcOrd="1" destOrd="0" presId="urn:microsoft.com/office/officeart/2005/8/layout/hierarchy3"/>
    <dgm:cxn modelId="{7E31C4D3-9F1A-40B4-9CB7-25EA27A68C09}" type="presParOf" srcId="{F529C3FB-D5FC-4FD7-A49C-0E8ECF155863}" destId="{7D02D8AC-13D5-47E2-8BD5-AF5DFC0E6E4E}" srcOrd="2" destOrd="0" presId="urn:microsoft.com/office/officeart/2005/8/layout/hierarchy3"/>
    <dgm:cxn modelId="{E2DA431E-CDF2-439F-BDA8-D5664B65F164}" type="presParOf" srcId="{F529C3FB-D5FC-4FD7-A49C-0E8ECF155863}" destId="{89C06FDD-D741-484C-B217-83BCA9EE6083}" srcOrd="3" destOrd="0" presId="urn:microsoft.com/office/officeart/2005/8/layout/hierarchy3"/>
    <dgm:cxn modelId="{8EE452AE-D61C-4249-A56B-8708BF070DDD}" type="presParOf" srcId="{9E8EB47A-9797-4496-AE13-2C207298D2F2}" destId="{414A0AD0-D436-4A6D-A3A6-5EFD82FD1E0C}" srcOrd="1" destOrd="0" presId="urn:microsoft.com/office/officeart/2005/8/layout/hierarchy3"/>
    <dgm:cxn modelId="{3827D98A-6EA1-4E1B-AE1D-795E8FCBD25C}" type="presParOf" srcId="{414A0AD0-D436-4A6D-A3A6-5EFD82FD1E0C}" destId="{BE8714F8-56BC-477A-BF92-58D5CD36A705}" srcOrd="0" destOrd="0" presId="urn:microsoft.com/office/officeart/2005/8/layout/hierarchy3"/>
    <dgm:cxn modelId="{92E3B1EC-1115-45B5-8624-48A05A08E712}" type="presParOf" srcId="{BE8714F8-56BC-477A-BF92-58D5CD36A705}" destId="{5BB9FAE2-3B28-4774-A9C3-297FE96A9935}" srcOrd="0" destOrd="0" presId="urn:microsoft.com/office/officeart/2005/8/layout/hierarchy3"/>
    <dgm:cxn modelId="{03742B98-A9AD-47EF-B9F0-35A3D0A4A0D3}" type="presParOf" srcId="{BE8714F8-56BC-477A-BF92-58D5CD36A705}" destId="{C369D875-8923-458F-9527-07B0C40B8D5A}" srcOrd="1" destOrd="0" presId="urn:microsoft.com/office/officeart/2005/8/layout/hierarchy3"/>
    <dgm:cxn modelId="{9B2FCDDE-6F04-4DF0-BE91-EA63AFAD8282}" type="presParOf" srcId="{414A0AD0-D436-4A6D-A3A6-5EFD82FD1E0C}" destId="{993627BD-38B8-4E5D-9E3C-A8922B1298D6}" srcOrd="1" destOrd="0" presId="urn:microsoft.com/office/officeart/2005/8/layout/hierarchy3"/>
    <dgm:cxn modelId="{FA32E355-314E-4D49-8DD2-79929A726CBE}" type="presParOf" srcId="{993627BD-38B8-4E5D-9E3C-A8922B1298D6}" destId="{1A0039C4-83B2-4F64-ADA1-65C4FE9AA492}" srcOrd="0" destOrd="0" presId="urn:microsoft.com/office/officeart/2005/8/layout/hierarchy3"/>
    <dgm:cxn modelId="{621FA6E1-76CC-4419-BB94-4E691653369A}" type="presParOf" srcId="{993627BD-38B8-4E5D-9E3C-A8922B1298D6}" destId="{2676A9BC-06E4-4729-B7F8-8900293D7A8A}" srcOrd="1" destOrd="0" presId="urn:microsoft.com/office/officeart/2005/8/layout/hierarchy3"/>
    <dgm:cxn modelId="{983B4BE7-A3BC-4BAC-B164-9571EC34C656}" type="presParOf" srcId="{993627BD-38B8-4E5D-9E3C-A8922B1298D6}" destId="{9142972C-7159-433F-8161-C034F3286FFA}" srcOrd="2" destOrd="0" presId="urn:microsoft.com/office/officeart/2005/8/layout/hierarchy3"/>
    <dgm:cxn modelId="{D3A43944-C3C6-40DE-9371-9A9B8AEB696E}" type="presParOf" srcId="{993627BD-38B8-4E5D-9E3C-A8922B1298D6}" destId="{3D24479E-E6B0-493C-83BA-D9DBDF36550A}" srcOrd="3" destOrd="0" presId="urn:microsoft.com/office/officeart/2005/8/layout/hierarchy3"/>
    <dgm:cxn modelId="{45F3EFD3-A513-4AEA-9673-9BAD797433E6}" type="presParOf" srcId="{993627BD-38B8-4E5D-9E3C-A8922B1298D6}" destId="{A1891BE1-1B31-4BE3-BC91-01C8DB6BB40A}" srcOrd="4" destOrd="0" presId="urn:microsoft.com/office/officeart/2005/8/layout/hierarchy3"/>
    <dgm:cxn modelId="{A5148A1E-DB41-4A95-B458-8DFC89D2716A}" type="presParOf" srcId="{993627BD-38B8-4E5D-9E3C-A8922B1298D6}" destId="{0B6F7DB2-B6FC-4D7B-9F98-C47CF4B251A9}" srcOrd="5" destOrd="0" presId="urn:microsoft.com/office/officeart/2005/8/layout/hierarchy3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>
    <a:ln w="381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57849D-6773-4FBE-B74C-F537716BF003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565286B-F63D-4502-A5A4-203BCD2EE5A0}">
      <dgm:prSet phldrT="[Tes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5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it-IT" dirty="0"/>
            <a:t>MEMORIA</a:t>
          </a:r>
        </a:p>
      </dgm:t>
    </dgm:pt>
    <dgm:pt modelId="{10B2CE41-3C92-433E-9496-50239369AA6B}" type="parTrans" cxnId="{FCC2962B-D215-46D6-A499-2B127862C95E}">
      <dgm:prSet/>
      <dgm:spPr/>
      <dgm:t>
        <a:bodyPr/>
        <a:lstStyle/>
        <a:p>
          <a:endParaRPr lang="it-IT"/>
        </a:p>
      </dgm:t>
    </dgm:pt>
    <dgm:pt modelId="{475D9414-E614-4C22-AFC3-99ABDE84227C}" type="sibTrans" cxnId="{FCC2962B-D215-46D6-A499-2B127862C95E}">
      <dgm:prSet/>
      <dgm:spPr/>
      <dgm:t>
        <a:bodyPr/>
        <a:lstStyle/>
        <a:p>
          <a:endParaRPr lang="it-IT"/>
        </a:p>
      </dgm:t>
    </dgm:pt>
    <dgm:pt modelId="{E5B65FD5-D267-4248-B162-7A77E4088940}">
      <dgm:prSet phldrT="[Testo]"/>
      <dgm:spPr>
        <a:ln>
          <a:solidFill>
            <a:schemeClr val="bg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dirty="0"/>
            <a:t>MBT</a:t>
          </a:r>
        </a:p>
      </dgm:t>
    </dgm:pt>
    <dgm:pt modelId="{C6F59105-6FE5-4D53-9F37-415FCDF5BAE0}" type="parTrans" cxnId="{D3E01F2B-FDF2-4240-81ED-E139352B1AD1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it-IT"/>
        </a:p>
      </dgm:t>
    </dgm:pt>
    <dgm:pt modelId="{6BBF1564-A9EE-4AFB-B606-4B9DEF40A1DB}" type="sibTrans" cxnId="{D3E01F2B-FDF2-4240-81ED-E139352B1AD1}">
      <dgm:prSet/>
      <dgm:spPr/>
      <dgm:t>
        <a:bodyPr/>
        <a:lstStyle/>
        <a:p>
          <a:endParaRPr lang="it-IT"/>
        </a:p>
      </dgm:t>
    </dgm:pt>
    <dgm:pt modelId="{B29B8BBA-1D5B-4F62-B59C-A1E2A3848A23}">
      <dgm:prSet phldrT="[Testo]"/>
      <dgm:spPr>
        <a:ln>
          <a:solidFill>
            <a:schemeClr val="bg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dirty="0"/>
            <a:t>MLT</a:t>
          </a:r>
        </a:p>
      </dgm:t>
    </dgm:pt>
    <dgm:pt modelId="{06278AA9-A1B8-4A40-8D9C-F872FAE0C9C9}" type="parTrans" cxnId="{501DD66C-3A63-4B4D-ADBA-1A85B8F31BA7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it-IT"/>
        </a:p>
      </dgm:t>
    </dgm:pt>
    <dgm:pt modelId="{76E07DED-CCD1-442B-A063-C28E641C8378}" type="sibTrans" cxnId="{501DD66C-3A63-4B4D-ADBA-1A85B8F31BA7}">
      <dgm:prSet/>
      <dgm:spPr/>
      <dgm:t>
        <a:bodyPr/>
        <a:lstStyle/>
        <a:p>
          <a:endParaRPr lang="it-IT"/>
        </a:p>
      </dgm:t>
    </dgm:pt>
    <dgm:pt modelId="{92B2DD38-6E0A-44DC-AD52-8FC9501A56E6}">
      <dgm:prSet custT="1"/>
      <dgm:spPr>
        <a:solidFill>
          <a:schemeClr val="accent1">
            <a:lumMod val="60000"/>
            <a:lumOff val="40000"/>
          </a:schemeClr>
        </a:solidFill>
        <a:ln>
          <a:solidFill>
            <a:schemeClr val="bg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MEMORIA SENSORIALE</a:t>
          </a:r>
        </a:p>
      </dgm:t>
    </dgm:pt>
    <dgm:pt modelId="{25F09498-0989-44A8-9FBE-D08DFA9D36E5}" type="parTrans" cxnId="{560531E3-5834-4316-B6F4-EC714ABA6F5A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it-IT"/>
        </a:p>
      </dgm:t>
    </dgm:pt>
    <dgm:pt modelId="{ADD29B39-4308-4091-B9B7-4BFCBC704646}" type="sibTrans" cxnId="{560531E3-5834-4316-B6F4-EC714ABA6F5A}">
      <dgm:prSet/>
      <dgm:spPr/>
      <dgm:t>
        <a:bodyPr/>
        <a:lstStyle/>
        <a:p>
          <a:endParaRPr lang="it-IT"/>
        </a:p>
      </dgm:t>
    </dgm:pt>
    <dgm:pt modelId="{5E676ED0-E857-4F57-B50D-7A2CBB7616A0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MEMORIA DI LAVORO</a:t>
          </a:r>
        </a:p>
        <a:p>
          <a:pPr marL="0" lvl="0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dirty="0"/>
        </a:p>
      </dgm:t>
    </dgm:pt>
    <dgm:pt modelId="{B1370889-58B1-4EE7-8DC5-F8EAF69C8630}" type="parTrans" cxnId="{14780995-9778-4599-AFDF-D55AACD44FBC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it-IT"/>
        </a:p>
      </dgm:t>
    </dgm:pt>
    <dgm:pt modelId="{603D9E0D-AA59-4048-AFB1-2F15DDAEAAD3}" type="sibTrans" cxnId="{14780995-9778-4599-AFDF-D55AACD44FBC}">
      <dgm:prSet/>
      <dgm:spPr/>
      <dgm:t>
        <a:bodyPr/>
        <a:lstStyle/>
        <a:p>
          <a:endParaRPr lang="it-IT"/>
        </a:p>
      </dgm:t>
    </dgm:pt>
    <dgm:pt modelId="{C0F69AD9-2465-4323-83ED-F96E9EB520A0}" type="pres">
      <dgm:prSet presAssocID="{E957849D-6773-4FBE-B74C-F537716BF00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5DD5B81-13D7-45D3-AE12-928241E38040}" type="pres">
      <dgm:prSet presAssocID="{8565286B-F63D-4502-A5A4-203BCD2EE5A0}" presName="root1" presStyleCnt="0"/>
      <dgm:spPr/>
    </dgm:pt>
    <dgm:pt modelId="{E147E4F3-1AEB-4D12-BC5E-ABB5B9371F34}" type="pres">
      <dgm:prSet presAssocID="{8565286B-F63D-4502-A5A4-203BCD2EE5A0}" presName="LevelOneTextNode" presStyleLbl="node0" presStyleIdx="0" presStyleCnt="1" custScaleX="68732" custScaleY="83912" custLinFactNeighborX="-491" custLinFactNeighborY="-1668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FC5ECE1-2F88-4941-8CF9-AA0018831E4B}" type="pres">
      <dgm:prSet presAssocID="{8565286B-F63D-4502-A5A4-203BCD2EE5A0}" presName="level2hierChild" presStyleCnt="0"/>
      <dgm:spPr/>
    </dgm:pt>
    <dgm:pt modelId="{D97AEBC6-2507-450C-8490-7C499E3EB1CA}" type="pres">
      <dgm:prSet presAssocID="{C6F59105-6FE5-4D53-9F37-415FCDF5BAE0}" presName="conn2-1" presStyleLbl="parChTrans1D2" presStyleIdx="0" presStyleCnt="2"/>
      <dgm:spPr/>
      <dgm:t>
        <a:bodyPr/>
        <a:lstStyle/>
        <a:p>
          <a:endParaRPr lang="it-IT"/>
        </a:p>
      </dgm:t>
    </dgm:pt>
    <dgm:pt modelId="{16F65636-518E-492D-A90E-490643BBBBBD}" type="pres">
      <dgm:prSet presAssocID="{C6F59105-6FE5-4D53-9F37-415FCDF5BAE0}" presName="connTx" presStyleLbl="parChTrans1D2" presStyleIdx="0" presStyleCnt="2"/>
      <dgm:spPr/>
      <dgm:t>
        <a:bodyPr/>
        <a:lstStyle/>
        <a:p>
          <a:endParaRPr lang="it-IT"/>
        </a:p>
      </dgm:t>
    </dgm:pt>
    <dgm:pt modelId="{A233CD7C-E2A0-4D1E-9DE7-58BC0FD41481}" type="pres">
      <dgm:prSet presAssocID="{E5B65FD5-D267-4248-B162-7A77E4088940}" presName="root2" presStyleCnt="0"/>
      <dgm:spPr/>
    </dgm:pt>
    <dgm:pt modelId="{9482B313-ADAF-4565-8E8C-70E263AA4741}" type="pres">
      <dgm:prSet presAssocID="{E5B65FD5-D267-4248-B162-7A77E4088940}" presName="LevelTwoTextNode" presStyleLbl="node2" presStyleIdx="0" presStyleCnt="2" custScaleX="37115" custScaleY="53377" custLinFactNeighborX="-844" custLinFactNeighborY="-1968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38E7B24-C677-4503-BCEC-810AB598752D}" type="pres">
      <dgm:prSet presAssocID="{E5B65FD5-D267-4248-B162-7A77E4088940}" presName="level3hierChild" presStyleCnt="0"/>
      <dgm:spPr/>
    </dgm:pt>
    <dgm:pt modelId="{233DE122-BF24-4DFD-BC4E-C84DE5874265}" type="pres">
      <dgm:prSet presAssocID="{25F09498-0989-44A8-9FBE-D08DFA9D36E5}" presName="conn2-1" presStyleLbl="parChTrans1D3" presStyleIdx="0" presStyleCnt="2"/>
      <dgm:spPr/>
      <dgm:t>
        <a:bodyPr/>
        <a:lstStyle/>
        <a:p>
          <a:endParaRPr lang="it-IT"/>
        </a:p>
      </dgm:t>
    </dgm:pt>
    <dgm:pt modelId="{887C0C0C-1D50-4E02-B310-911BEF919436}" type="pres">
      <dgm:prSet presAssocID="{25F09498-0989-44A8-9FBE-D08DFA9D36E5}" presName="connTx" presStyleLbl="parChTrans1D3" presStyleIdx="0" presStyleCnt="2"/>
      <dgm:spPr/>
      <dgm:t>
        <a:bodyPr/>
        <a:lstStyle/>
        <a:p>
          <a:endParaRPr lang="it-IT"/>
        </a:p>
      </dgm:t>
    </dgm:pt>
    <dgm:pt modelId="{68A5C903-EECF-485F-997B-24B27ACC877D}" type="pres">
      <dgm:prSet presAssocID="{92B2DD38-6E0A-44DC-AD52-8FC9501A56E6}" presName="root2" presStyleCnt="0"/>
      <dgm:spPr/>
    </dgm:pt>
    <dgm:pt modelId="{D5AB8B5C-F4DB-46F6-A30B-AA6F3B0C1955}" type="pres">
      <dgm:prSet presAssocID="{92B2DD38-6E0A-44DC-AD52-8FC9501A56E6}" presName="LevelTwoTextNode" presStyleLbl="node3" presStyleIdx="0" presStyleCnt="2" custScaleY="79214" custLinFactNeighborX="-810" custLinFactNeighborY="-3358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724607B-456C-486D-8FEB-9D02908836B9}" type="pres">
      <dgm:prSet presAssocID="{92B2DD38-6E0A-44DC-AD52-8FC9501A56E6}" presName="level3hierChild" presStyleCnt="0"/>
      <dgm:spPr/>
    </dgm:pt>
    <dgm:pt modelId="{AA3DB347-CC8F-4504-B9A6-23AA87D83FE7}" type="pres">
      <dgm:prSet presAssocID="{B1370889-58B1-4EE7-8DC5-F8EAF69C8630}" presName="conn2-1" presStyleLbl="parChTrans1D3" presStyleIdx="1" presStyleCnt="2"/>
      <dgm:spPr/>
      <dgm:t>
        <a:bodyPr/>
        <a:lstStyle/>
        <a:p>
          <a:endParaRPr lang="it-IT"/>
        </a:p>
      </dgm:t>
    </dgm:pt>
    <dgm:pt modelId="{2339920A-9C89-4A11-82BA-AEF319024CAD}" type="pres">
      <dgm:prSet presAssocID="{B1370889-58B1-4EE7-8DC5-F8EAF69C8630}" presName="connTx" presStyleLbl="parChTrans1D3" presStyleIdx="1" presStyleCnt="2"/>
      <dgm:spPr/>
      <dgm:t>
        <a:bodyPr/>
        <a:lstStyle/>
        <a:p>
          <a:endParaRPr lang="it-IT"/>
        </a:p>
      </dgm:t>
    </dgm:pt>
    <dgm:pt modelId="{1E7A3A3C-FC8F-4090-8CCA-977D5207F5EC}" type="pres">
      <dgm:prSet presAssocID="{5E676ED0-E857-4F57-B50D-7A2CBB7616A0}" presName="root2" presStyleCnt="0"/>
      <dgm:spPr/>
    </dgm:pt>
    <dgm:pt modelId="{88F80A86-4753-4CAC-905A-E4A89D09D35F}" type="pres">
      <dgm:prSet presAssocID="{5E676ED0-E857-4F57-B50D-7A2CBB7616A0}" presName="LevelTwoTextNode" presStyleLbl="node3" presStyleIdx="1" presStyleCnt="2" custScaleX="100694" custScaleY="77216" custLinFactNeighborX="-1393" custLinFactNeighborY="-4199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B1E46C8-049F-4C85-99EC-1DDCC45423B3}" type="pres">
      <dgm:prSet presAssocID="{5E676ED0-E857-4F57-B50D-7A2CBB7616A0}" presName="level3hierChild" presStyleCnt="0"/>
      <dgm:spPr/>
    </dgm:pt>
    <dgm:pt modelId="{3B8C8BF6-F353-452B-92D4-A79797BB2CFF}" type="pres">
      <dgm:prSet presAssocID="{06278AA9-A1B8-4A40-8D9C-F872FAE0C9C9}" presName="conn2-1" presStyleLbl="parChTrans1D2" presStyleIdx="1" presStyleCnt="2"/>
      <dgm:spPr/>
      <dgm:t>
        <a:bodyPr/>
        <a:lstStyle/>
        <a:p>
          <a:endParaRPr lang="it-IT"/>
        </a:p>
      </dgm:t>
    </dgm:pt>
    <dgm:pt modelId="{7FA4ED16-1524-491B-9655-E66133845187}" type="pres">
      <dgm:prSet presAssocID="{06278AA9-A1B8-4A40-8D9C-F872FAE0C9C9}" presName="connTx" presStyleLbl="parChTrans1D2" presStyleIdx="1" presStyleCnt="2"/>
      <dgm:spPr/>
      <dgm:t>
        <a:bodyPr/>
        <a:lstStyle/>
        <a:p>
          <a:endParaRPr lang="it-IT"/>
        </a:p>
      </dgm:t>
    </dgm:pt>
    <dgm:pt modelId="{A8912943-F881-4364-8887-3F86480D9306}" type="pres">
      <dgm:prSet presAssocID="{B29B8BBA-1D5B-4F62-B59C-A1E2A3848A23}" presName="root2" presStyleCnt="0"/>
      <dgm:spPr/>
    </dgm:pt>
    <dgm:pt modelId="{2ED7961A-2E50-4EE8-9D06-ED65B49792AA}" type="pres">
      <dgm:prSet presAssocID="{B29B8BBA-1D5B-4F62-B59C-A1E2A3848A23}" presName="LevelTwoTextNode" presStyleLbl="node2" presStyleIdx="1" presStyleCnt="2" custScaleX="37161" custScaleY="51523" custLinFactNeighborX="-878" custLinFactNeighborY="-238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1804DD1-0FCD-496D-A4AC-5F5966B8B932}" type="pres">
      <dgm:prSet presAssocID="{B29B8BBA-1D5B-4F62-B59C-A1E2A3848A23}" presName="level3hierChild" presStyleCnt="0"/>
      <dgm:spPr/>
    </dgm:pt>
  </dgm:ptLst>
  <dgm:cxnLst>
    <dgm:cxn modelId="{608AA4F4-A0D3-4BB9-90E2-50162F17A7C5}" type="presOf" srcId="{B1370889-58B1-4EE7-8DC5-F8EAF69C8630}" destId="{2339920A-9C89-4A11-82BA-AEF319024CAD}" srcOrd="1" destOrd="0" presId="urn:microsoft.com/office/officeart/2005/8/layout/hierarchy2"/>
    <dgm:cxn modelId="{B0BCB8CD-CB73-428D-BE6E-F1650C71BD72}" type="presOf" srcId="{B1370889-58B1-4EE7-8DC5-F8EAF69C8630}" destId="{AA3DB347-CC8F-4504-B9A6-23AA87D83FE7}" srcOrd="0" destOrd="0" presId="urn:microsoft.com/office/officeart/2005/8/layout/hierarchy2"/>
    <dgm:cxn modelId="{233B9535-1329-4573-8DF6-280A2E08FF9A}" type="presOf" srcId="{25F09498-0989-44A8-9FBE-D08DFA9D36E5}" destId="{233DE122-BF24-4DFD-BC4E-C84DE5874265}" srcOrd="0" destOrd="0" presId="urn:microsoft.com/office/officeart/2005/8/layout/hierarchy2"/>
    <dgm:cxn modelId="{E09564E9-9052-4E3D-B6A4-5D68073C20E1}" type="presOf" srcId="{06278AA9-A1B8-4A40-8D9C-F872FAE0C9C9}" destId="{3B8C8BF6-F353-452B-92D4-A79797BB2CFF}" srcOrd="0" destOrd="0" presId="urn:microsoft.com/office/officeart/2005/8/layout/hierarchy2"/>
    <dgm:cxn modelId="{E8A2CFAD-24DF-49AC-BE13-F3B664EE8DD6}" type="presOf" srcId="{C6F59105-6FE5-4D53-9F37-415FCDF5BAE0}" destId="{D97AEBC6-2507-450C-8490-7C499E3EB1CA}" srcOrd="0" destOrd="0" presId="urn:microsoft.com/office/officeart/2005/8/layout/hierarchy2"/>
    <dgm:cxn modelId="{D3E01F2B-FDF2-4240-81ED-E139352B1AD1}" srcId="{8565286B-F63D-4502-A5A4-203BCD2EE5A0}" destId="{E5B65FD5-D267-4248-B162-7A77E4088940}" srcOrd="0" destOrd="0" parTransId="{C6F59105-6FE5-4D53-9F37-415FCDF5BAE0}" sibTransId="{6BBF1564-A9EE-4AFB-B606-4B9DEF40A1DB}"/>
    <dgm:cxn modelId="{560531E3-5834-4316-B6F4-EC714ABA6F5A}" srcId="{E5B65FD5-D267-4248-B162-7A77E4088940}" destId="{92B2DD38-6E0A-44DC-AD52-8FC9501A56E6}" srcOrd="0" destOrd="0" parTransId="{25F09498-0989-44A8-9FBE-D08DFA9D36E5}" sibTransId="{ADD29B39-4308-4091-B9B7-4BFCBC704646}"/>
    <dgm:cxn modelId="{B22E28C6-A39A-4CBF-A231-EF84B0551221}" type="presOf" srcId="{5E676ED0-E857-4F57-B50D-7A2CBB7616A0}" destId="{88F80A86-4753-4CAC-905A-E4A89D09D35F}" srcOrd="0" destOrd="0" presId="urn:microsoft.com/office/officeart/2005/8/layout/hierarchy2"/>
    <dgm:cxn modelId="{139023BE-C238-4710-B75A-3C34F0D01166}" type="presOf" srcId="{C6F59105-6FE5-4D53-9F37-415FCDF5BAE0}" destId="{16F65636-518E-492D-A90E-490643BBBBBD}" srcOrd="1" destOrd="0" presId="urn:microsoft.com/office/officeart/2005/8/layout/hierarchy2"/>
    <dgm:cxn modelId="{FCC2962B-D215-46D6-A499-2B127862C95E}" srcId="{E957849D-6773-4FBE-B74C-F537716BF003}" destId="{8565286B-F63D-4502-A5A4-203BCD2EE5A0}" srcOrd="0" destOrd="0" parTransId="{10B2CE41-3C92-433E-9496-50239369AA6B}" sibTransId="{475D9414-E614-4C22-AFC3-99ABDE84227C}"/>
    <dgm:cxn modelId="{9BBA68D9-F655-4001-BEB3-698A136504B9}" type="presOf" srcId="{06278AA9-A1B8-4A40-8D9C-F872FAE0C9C9}" destId="{7FA4ED16-1524-491B-9655-E66133845187}" srcOrd="1" destOrd="0" presId="urn:microsoft.com/office/officeart/2005/8/layout/hierarchy2"/>
    <dgm:cxn modelId="{8E565B87-95DC-4A39-B633-AB97B7A180F9}" type="presOf" srcId="{8565286B-F63D-4502-A5A4-203BCD2EE5A0}" destId="{E147E4F3-1AEB-4D12-BC5E-ABB5B9371F34}" srcOrd="0" destOrd="0" presId="urn:microsoft.com/office/officeart/2005/8/layout/hierarchy2"/>
    <dgm:cxn modelId="{501DD66C-3A63-4B4D-ADBA-1A85B8F31BA7}" srcId="{8565286B-F63D-4502-A5A4-203BCD2EE5A0}" destId="{B29B8BBA-1D5B-4F62-B59C-A1E2A3848A23}" srcOrd="1" destOrd="0" parTransId="{06278AA9-A1B8-4A40-8D9C-F872FAE0C9C9}" sibTransId="{76E07DED-CCD1-442B-A063-C28E641C8378}"/>
    <dgm:cxn modelId="{B276928B-EFBF-4228-8CD8-F69F67016E46}" type="presOf" srcId="{92B2DD38-6E0A-44DC-AD52-8FC9501A56E6}" destId="{D5AB8B5C-F4DB-46F6-A30B-AA6F3B0C1955}" srcOrd="0" destOrd="0" presId="urn:microsoft.com/office/officeart/2005/8/layout/hierarchy2"/>
    <dgm:cxn modelId="{FADADAEC-783F-44E3-B515-85D1BAE54246}" type="presOf" srcId="{B29B8BBA-1D5B-4F62-B59C-A1E2A3848A23}" destId="{2ED7961A-2E50-4EE8-9D06-ED65B49792AA}" srcOrd="0" destOrd="0" presId="urn:microsoft.com/office/officeart/2005/8/layout/hierarchy2"/>
    <dgm:cxn modelId="{B0F81FC5-CF14-4895-91A4-450C442ABB6D}" type="presOf" srcId="{E957849D-6773-4FBE-B74C-F537716BF003}" destId="{C0F69AD9-2465-4323-83ED-F96E9EB520A0}" srcOrd="0" destOrd="0" presId="urn:microsoft.com/office/officeart/2005/8/layout/hierarchy2"/>
    <dgm:cxn modelId="{34A78B9B-CC6F-46B1-86CB-5C2736B8C4CB}" type="presOf" srcId="{25F09498-0989-44A8-9FBE-D08DFA9D36E5}" destId="{887C0C0C-1D50-4E02-B310-911BEF919436}" srcOrd="1" destOrd="0" presId="urn:microsoft.com/office/officeart/2005/8/layout/hierarchy2"/>
    <dgm:cxn modelId="{E38ED44F-F4D4-4ABB-B144-0A8D8A83325E}" type="presOf" srcId="{E5B65FD5-D267-4248-B162-7A77E4088940}" destId="{9482B313-ADAF-4565-8E8C-70E263AA4741}" srcOrd="0" destOrd="0" presId="urn:microsoft.com/office/officeart/2005/8/layout/hierarchy2"/>
    <dgm:cxn modelId="{14780995-9778-4599-AFDF-D55AACD44FBC}" srcId="{E5B65FD5-D267-4248-B162-7A77E4088940}" destId="{5E676ED0-E857-4F57-B50D-7A2CBB7616A0}" srcOrd="1" destOrd="0" parTransId="{B1370889-58B1-4EE7-8DC5-F8EAF69C8630}" sibTransId="{603D9E0D-AA59-4048-AFB1-2F15DDAEAAD3}"/>
    <dgm:cxn modelId="{C8220733-8BD5-444A-B7AB-3D449FE019AD}" type="presParOf" srcId="{C0F69AD9-2465-4323-83ED-F96E9EB520A0}" destId="{B5DD5B81-13D7-45D3-AE12-928241E38040}" srcOrd="0" destOrd="0" presId="urn:microsoft.com/office/officeart/2005/8/layout/hierarchy2"/>
    <dgm:cxn modelId="{7A228563-D4EB-4AB5-B5BE-4E415A7567A1}" type="presParOf" srcId="{B5DD5B81-13D7-45D3-AE12-928241E38040}" destId="{E147E4F3-1AEB-4D12-BC5E-ABB5B9371F34}" srcOrd="0" destOrd="0" presId="urn:microsoft.com/office/officeart/2005/8/layout/hierarchy2"/>
    <dgm:cxn modelId="{711E5704-0145-4712-9E53-C7C9B157E815}" type="presParOf" srcId="{B5DD5B81-13D7-45D3-AE12-928241E38040}" destId="{EFC5ECE1-2F88-4941-8CF9-AA0018831E4B}" srcOrd="1" destOrd="0" presId="urn:microsoft.com/office/officeart/2005/8/layout/hierarchy2"/>
    <dgm:cxn modelId="{03F78E3B-7FFA-4D33-90F6-FF162CE8AF33}" type="presParOf" srcId="{EFC5ECE1-2F88-4941-8CF9-AA0018831E4B}" destId="{D97AEBC6-2507-450C-8490-7C499E3EB1CA}" srcOrd="0" destOrd="0" presId="urn:microsoft.com/office/officeart/2005/8/layout/hierarchy2"/>
    <dgm:cxn modelId="{BD982640-F06B-430D-9941-4F0428E3B32F}" type="presParOf" srcId="{D97AEBC6-2507-450C-8490-7C499E3EB1CA}" destId="{16F65636-518E-492D-A90E-490643BBBBBD}" srcOrd="0" destOrd="0" presId="urn:microsoft.com/office/officeart/2005/8/layout/hierarchy2"/>
    <dgm:cxn modelId="{06B86F57-E0C5-4576-BBBC-D7375DD57788}" type="presParOf" srcId="{EFC5ECE1-2F88-4941-8CF9-AA0018831E4B}" destId="{A233CD7C-E2A0-4D1E-9DE7-58BC0FD41481}" srcOrd="1" destOrd="0" presId="urn:microsoft.com/office/officeart/2005/8/layout/hierarchy2"/>
    <dgm:cxn modelId="{0A7A079F-FC85-4F21-852C-4AE9BC8FAC70}" type="presParOf" srcId="{A233CD7C-E2A0-4D1E-9DE7-58BC0FD41481}" destId="{9482B313-ADAF-4565-8E8C-70E263AA4741}" srcOrd="0" destOrd="0" presId="urn:microsoft.com/office/officeart/2005/8/layout/hierarchy2"/>
    <dgm:cxn modelId="{976D538D-CABD-41C4-BED0-CE9F9E0F5B55}" type="presParOf" srcId="{A233CD7C-E2A0-4D1E-9DE7-58BC0FD41481}" destId="{B38E7B24-C677-4503-BCEC-810AB598752D}" srcOrd="1" destOrd="0" presId="urn:microsoft.com/office/officeart/2005/8/layout/hierarchy2"/>
    <dgm:cxn modelId="{70E2EDCA-0B48-4755-9836-319F1348802D}" type="presParOf" srcId="{B38E7B24-C677-4503-BCEC-810AB598752D}" destId="{233DE122-BF24-4DFD-BC4E-C84DE5874265}" srcOrd="0" destOrd="0" presId="urn:microsoft.com/office/officeart/2005/8/layout/hierarchy2"/>
    <dgm:cxn modelId="{CFFF86E0-7B46-42D6-9ABA-EAB8FFD75A2C}" type="presParOf" srcId="{233DE122-BF24-4DFD-BC4E-C84DE5874265}" destId="{887C0C0C-1D50-4E02-B310-911BEF919436}" srcOrd="0" destOrd="0" presId="urn:microsoft.com/office/officeart/2005/8/layout/hierarchy2"/>
    <dgm:cxn modelId="{83E7E4E8-40A0-496F-9931-8D68FD8D71E0}" type="presParOf" srcId="{B38E7B24-C677-4503-BCEC-810AB598752D}" destId="{68A5C903-EECF-485F-997B-24B27ACC877D}" srcOrd="1" destOrd="0" presId="urn:microsoft.com/office/officeart/2005/8/layout/hierarchy2"/>
    <dgm:cxn modelId="{FD65AD57-6992-4AAD-9EA9-4BD03766B6BD}" type="presParOf" srcId="{68A5C903-EECF-485F-997B-24B27ACC877D}" destId="{D5AB8B5C-F4DB-46F6-A30B-AA6F3B0C1955}" srcOrd="0" destOrd="0" presId="urn:microsoft.com/office/officeart/2005/8/layout/hierarchy2"/>
    <dgm:cxn modelId="{C2FD833D-6D71-475C-AD6A-32EB8732DC06}" type="presParOf" srcId="{68A5C903-EECF-485F-997B-24B27ACC877D}" destId="{8724607B-456C-486D-8FEB-9D02908836B9}" srcOrd="1" destOrd="0" presId="urn:microsoft.com/office/officeart/2005/8/layout/hierarchy2"/>
    <dgm:cxn modelId="{62B834FC-E110-45BD-BE2B-B94021D3A91E}" type="presParOf" srcId="{B38E7B24-C677-4503-BCEC-810AB598752D}" destId="{AA3DB347-CC8F-4504-B9A6-23AA87D83FE7}" srcOrd="2" destOrd="0" presId="urn:microsoft.com/office/officeart/2005/8/layout/hierarchy2"/>
    <dgm:cxn modelId="{27642CBD-3070-413D-A25E-37566F5A412D}" type="presParOf" srcId="{AA3DB347-CC8F-4504-B9A6-23AA87D83FE7}" destId="{2339920A-9C89-4A11-82BA-AEF319024CAD}" srcOrd="0" destOrd="0" presId="urn:microsoft.com/office/officeart/2005/8/layout/hierarchy2"/>
    <dgm:cxn modelId="{311A371B-F3DC-4B8C-93F2-C820B7FE809C}" type="presParOf" srcId="{B38E7B24-C677-4503-BCEC-810AB598752D}" destId="{1E7A3A3C-FC8F-4090-8CCA-977D5207F5EC}" srcOrd="3" destOrd="0" presId="urn:microsoft.com/office/officeart/2005/8/layout/hierarchy2"/>
    <dgm:cxn modelId="{4C9AFA4F-8DF0-4131-8EA3-F5A187B0CFA6}" type="presParOf" srcId="{1E7A3A3C-FC8F-4090-8CCA-977D5207F5EC}" destId="{88F80A86-4753-4CAC-905A-E4A89D09D35F}" srcOrd="0" destOrd="0" presId="urn:microsoft.com/office/officeart/2005/8/layout/hierarchy2"/>
    <dgm:cxn modelId="{1E0B4879-E871-4E94-83BB-3182EC505F4C}" type="presParOf" srcId="{1E7A3A3C-FC8F-4090-8CCA-977D5207F5EC}" destId="{4B1E46C8-049F-4C85-99EC-1DDCC45423B3}" srcOrd="1" destOrd="0" presId="urn:microsoft.com/office/officeart/2005/8/layout/hierarchy2"/>
    <dgm:cxn modelId="{AC0D2F5B-A535-49D6-935B-035916737032}" type="presParOf" srcId="{EFC5ECE1-2F88-4941-8CF9-AA0018831E4B}" destId="{3B8C8BF6-F353-452B-92D4-A79797BB2CFF}" srcOrd="2" destOrd="0" presId="urn:microsoft.com/office/officeart/2005/8/layout/hierarchy2"/>
    <dgm:cxn modelId="{1A4E2A8D-7E73-4FD9-84C4-F083BD797F33}" type="presParOf" srcId="{3B8C8BF6-F353-452B-92D4-A79797BB2CFF}" destId="{7FA4ED16-1524-491B-9655-E66133845187}" srcOrd="0" destOrd="0" presId="urn:microsoft.com/office/officeart/2005/8/layout/hierarchy2"/>
    <dgm:cxn modelId="{A647CDA3-1399-4104-A0F6-6BDE369607F9}" type="presParOf" srcId="{EFC5ECE1-2F88-4941-8CF9-AA0018831E4B}" destId="{A8912943-F881-4364-8887-3F86480D9306}" srcOrd="3" destOrd="0" presId="urn:microsoft.com/office/officeart/2005/8/layout/hierarchy2"/>
    <dgm:cxn modelId="{91C880CE-5CC0-47EF-99D3-71290E5AF26C}" type="presParOf" srcId="{A8912943-F881-4364-8887-3F86480D9306}" destId="{2ED7961A-2E50-4EE8-9D06-ED65B49792AA}" srcOrd="0" destOrd="0" presId="urn:microsoft.com/office/officeart/2005/8/layout/hierarchy2"/>
    <dgm:cxn modelId="{47F3C75A-BB12-47E6-BFDF-FC930D0F144B}" type="presParOf" srcId="{A8912943-F881-4364-8887-3F86480D9306}" destId="{81804DD1-0FCD-496D-A4AC-5F5966B8B93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980E1D2-413F-4452-A3CD-6ACA73872BB6}" type="doc">
      <dgm:prSet loTypeId="urn:microsoft.com/office/officeart/2005/8/layout/hProcess4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it-IT"/>
        </a:p>
      </dgm:t>
    </dgm:pt>
    <dgm:pt modelId="{37686BE2-9215-4F59-8B3A-2D475E0706F2}">
      <dgm:prSet phldrT="[Testo]" custT="1"/>
      <dgm:spPr>
        <a:solidFill>
          <a:srgbClr val="3C7EA2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dirty="0"/>
            <a:t>impulsività motoria </a:t>
          </a:r>
        </a:p>
      </dgm:t>
    </dgm:pt>
    <dgm:pt modelId="{D9142EEB-728E-4004-80B7-3B450B0DED68}" type="parTrans" cxnId="{3E1252C9-5CE1-4CFC-A465-1FB1B92F31E2}">
      <dgm:prSet/>
      <dgm:spPr/>
      <dgm:t>
        <a:bodyPr/>
        <a:lstStyle/>
        <a:p>
          <a:endParaRPr lang="it-IT"/>
        </a:p>
      </dgm:t>
    </dgm:pt>
    <dgm:pt modelId="{51786517-A06E-46B5-BE51-16609FBA69A2}" type="sibTrans" cxnId="{3E1252C9-5CE1-4CFC-A465-1FB1B92F31E2}">
      <dgm:prSet/>
      <dgm:spPr>
        <a:solidFill>
          <a:srgbClr val="3C7EA2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/>
        </a:p>
      </dgm:t>
    </dgm:pt>
    <dgm:pt modelId="{0E693370-1C18-4EE9-99AB-B6D29DB0831C}">
      <dgm:prSet phldrT="[Testo]"/>
      <dgm:spPr>
        <a:ln>
          <a:solidFill>
            <a:srgbClr val="3C7EA2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buFontTx/>
            <a:buNone/>
          </a:pPr>
          <a:r>
            <a:rPr lang="it-IT" dirty="0"/>
            <a:t> Agire senza</a:t>
          </a:r>
        </a:p>
      </dgm:t>
    </dgm:pt>
    <dgm:pt modelId="{8CD9CF6B-0030-466C-B523-076C4BAF4135}" type="parTrans" cxnId="{10B41B65-0F5D-4492-A436-4FCF188216D4}">
      <dgm:prSet/>
      <dgm:spPr/>
      <dgm:t>
        <a:bodyPr/>
        <a:lstStyle/>
        <a:p>
          <a:endParaRPr lang="it-IT"/>
        </a:p>
      </dgm:t>
    </dgm:pt>
    <dgm:pt modelId="{EC757A20-5A71-4FD3-8F07-5A4FE3A5AC90}" type="sibTrans" cxnId="{10B41B65-0F5D-4492-A436-4FCF188216D4}">
      <dgm:prSet/>
      <dgm:spPr/>
      <dgm:t>
        <a:bodyPr/>
        <a:lstStyle/>
        <a:p>
          <a:endParaRPr lang="it-IT"/>
        </a:p>
      </dgm:t>
    </dgm:pt>
    <dgm:pt modelId="{CD2BA58B-D241-46A9-A2F4-0F6D4848A9C9}">
      <dgm:prSet phldrT="[Testo]" custT="1"/>
      <dgm:spPr>
        <a:solidFill>
          <a:srgbClr val="A6B727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ts val="3500"/>
            </a:lnSpc>
            <a:spcAft>
              <a:spcPts val="0"/>
            </a:spcAft>
          </a:pPr>
          <a:r>
            <a:rPr lang="it-IT" dirty="0"/>
            <a:t>impulsività </a:t>
          </a:r>
          <a:r>
            <a:rPr lang="it-IT" dirty="0" err="1"/>
            <a:t>attentiva</a:t>
          </a:r>
          <a:r>
            <a:rPr lang="it-IT" dirty="0"/>
            <a:t>/</a:t>
          </a:r>
        </a:p>
        <a:p>
          <a:pPr>
            <a:lnSpc>
              <a:spcPts val="3500"/>
            </a:lnSpc>
            <a:spcAft>
              <a:spcPts val="0"/>
            </a:spcAft>
          </a:pPr>
          <a:r>
            <a:rPr lang="it-IT" dirty="0"/>
            <a:t>cognitiva </a:t>
          </a:r>
        </a:p>
      </dgm:t>
    </dgm:pt>
    <dgm:pt modelId="{C5AC33DA-E6DD-4630-A549-8399934C31DC}" type="parTrans" cxnId="{435B3F8B-B140-4DC6-8399-FBB12495EBBA}">
      <dgm:prSet/>
      <dgm:spPr/>
      <dgm:t>
        <a:bodyPr/>
        <a:lstStyle/>
        <a:p>
          <a:endParaRPr lang="it-IT"/>
        </a:p>
      </dgm:t>
    </dgm:pt>
    <dgm:pt modelId="{74623A6B-D664-44E1-9A81-C42B2B696C1B}" type="sibTrans" cxnId="{435B3F8B-B140-4DC6-8399-FBB12495EBBA}">
      <dgm:prSet/>
      <dgm:spPr>
        <a:solidFill>
          <a:srgbClr val="A6B727"/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/>
        </a:p>
      </dgm:t>
    </dgm:pt>
    <dgm:pt modelId="{611A7BDB-D099-4466-8484-AC4247F9A3ED}">
      <dgm:prSet phldrT="[Testo]" custT="1"/>
      <dgm:spPr>
        <a:ln>
          <a:solidFill>
            <a:schemeClr val="accent2">
              <a:lumMod val="75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buFontTx/>
            <a:buNone/>
          </a:pPr>
          <a:r>
            <a:rPr lang="it-IT" sz="3200" dirty="0"/>
            <a:t>   Prendere decisioni improvvise</a:t>
          </a:r>
        </a:p>
      </dgm:t>
    </dgm:pt>
    <dgm:pt modelId="{ADD1F930-B56F-4DCA-894C-01E671D109B7}" type="parTrans" cxnId="{7CFB17CD-9128-4AD0-958F-7BCF3577F1B0}">
      <dgm:prSet/>
      <dgm:spPr/>
      <dgm:t>
        <a:bodyPr/>
        <a:lstStyle/>
        <a:p>
          <a:endParaRPr lang="it-IT"/>
        </a:p>
      </dgm:t>
    </dgm:pt>
    <dgm:pt modelId="{66CED02D-5DE0-43DB-AAC5-836850A4F823}" type="sibTrans" cxnId="{7CFB17CD-9128-4AD0-958F-7BCF3577F1B0}">
      <dgm:prSet/>
      <dgm:spPr/>
      <dgm:t>
        <a:bodyPr/>
        <a:lstStyle/>
        <a:p>
          <a:endParaRPr lang="it-IT"/>
        </a:p>
      </dgm:t>
    </dgm:pt>
    <dgm:pt modelId="{F605B412-B893-47D5-AFB2-F1F30ABAB368}">
      <dgm:prSet phldrT="[Testo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dirty="0"/>
            <a:t>impulsività non pianificata </a:t>
          </a:r>
        </a:p>
      </dgm:t>
    </dgm:pt>
    <dgm:pt modelId="{C520369C-E5C7-4168-A2B4-967990FC8E2C}" type="parTrans" cxnId="{95EC897F-E440-4A5F-9DD9-CCED9EAFD806}">
      <dgm:prSet/>
      <dgm:spPr/>
      <dgm:t>
        <a:bodyPr/>
        <a:lstStyle/>
        <a:p>
          <a:endParaRPr lang="it-IT"/>
        </a:p>
      </dgm:t>
    </dgm:pt>
    <dgm:pt modelId="{0FBAC2E1-A8D3-453E-8B93-D28F3ED45888}" type="sibTrans" cxnId="{95EC897F-E440-4A5F-9DD9-CCED9EAFD806}">
      <dgm:prSet/>
      <dgm:spPr/>
      <dgm:t>
        <a:bodyPr/>
        <a:lstStyle/>
        <a:p>
          <a:endParaRPr lang="it-IT"/>
        </a:p>
      </dgm:t>
    </dgm:pt>
    <dgm:pt modelId="{DA763C94-D2F3-40B9-AE55-8082CEFF7484}">
      <dgm:prSet phldrT="[Testo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buFontTx/>
            <a:buNone/>
          </a:pPr>
          <a:r>
            <a:rPr lang="it-IT" sz="2600" dirty="0"/>
            <a:t>  </a:t>
          </a:r>
          <a:r>
            <a:rPr lang="it-IT" sz="3200" dirty="0"/>
            <a:t>Non</a:t>
          </a:r>
        </a:p>
      </dgm:t>
    </dgm:pt>
    <dgm:pt modelId="{494089F4-AD08-4CD4-97DA-1B34D7BEFE24}" type="parTrans" cxnId="{BD959AD4-C3D9-4299-A095-C48C801E897E}">
      <dgm:prSet/>
      <dgm:spPr/>
      <dgm:t>
        <a:bodyPr/>
        <a:lstStyle/>
        <a:p>
          <a:endParaRPr lang="it-IT"/>
        </a:p>
      </dgm:t>
    </dgm:pt>
    <dgm:pt modelId="{E289EC56-3935-4481-B772-B8CE52E1DC2C}" type="sibTrans" cxnId="{BD959AD4-C3D9-4299-A095-C48C801E897E}">
      <dgm:prSet/>
      <dgm:spPr/>
      <dgm:t>
        <a:bodyPr/>
        <a:lstStyle/>
        <a:p>
          <a:endParaRPr lang="it-IT"/>
        </a:p>
      </dgm:t>
    </dgm:pt>
    <dgm:pt modelId="{6CF5AA65-2F9F-47D4-AD32-12063079F2FF}">
      <dgm:prSet phldrT="[Testo]" custT="1"/>
      <dgm:spPr>
        <a:ln>
          <a:solidFill>
            <a:schemeClr val="accent2">
              <a:lumMod val="75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it-IT" sz="1400" dirty="0"/>
        </a:p>
      </dgm:t>
    </dgm:pt>
    <dgm:pt modelId="{8C4B93B8-572D-4CF2-80DC-7EA0FAE82316}" type="parTrans" cxnId="{123B1FF2-D0B5-47F2-A46F-4924CB500222}">
      <dgm:prSet/>
      <dgm:spPr/>
      <dgm:t>
        <a:bodyPr/>
        <a:lstStyle/>
        <a:p>
          <a:endParaRPr lang="it-IT"/>
        </a:p>
      </dgm:t>
    </dgm:pt>
    <dgm:pt modelId="{F999A619-FAE4-445C-9D8A-0AD3F5A30B9D}" type="sibTrans" cxnId="{123B1FF2-D0B5-47F2-A46F-4924CB500222}">
      <dgm:prSet/>
      <dgm:spPr/>
      <dgm:t>
        <a:bodyPr/>
        <a:lstStyle/>
        <a:p>
          <a:endParaRPr lang="it-IT"/>
        </a:p>
      </dgm:t>
    </dgm:pt>
    <dgm:pt modelId="{B7DC912C-A818-4187-A9B6-F86E330F4EF6}">
      <dgm:prSet phldrT="[Testo]"/>
      <dgm:spPr>
        <a:ln>
          <a:solidFill>
            <a:srgbClr val="3C7EA2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buFontTx/>
            <a:buNone/>
          </a:pPr>
          <a:r>
            <a:rPr lang="it-IT" dirty="0"/>
            <a:t>   pensare</a:t>
          </a:r>
        </a:p>
      </dgm:t>
    </dgm:pt>
    <dgm:pt modelId="{4248D053-C25E-419E-8649-874C8C73A2D9}" type="parTrans" cxnId="{A06FC5FE-19F4-44DB-A9E8-CC75930E12CF}">
      <dgm:prSet/>
      <dgm:spPr/>
    </dgm:pt>
    <dgm:pt modelId="{9BF69B5A-9F59-4FC7-891E-222A30625C40}" type="sibTrans" cxnId="{A06FC5FE-19F4-44DB-A9E8-CC75930E12CF}">
      <dgm:prSet/>
      <dgm:spPr/>
    </dgm:pt>
    <dgm:pt modelId="{85E094A3-7592-4F3E-972A-BCEA7F250D66}">
      <dgm:prSet phldrT="[Testo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buFontTx/>
            <a:buNone/>
          </a:pPr>
          <a:r>
            <a:rPr lang="it-IT" sz="3200" dirty="0"/>
            <a:t>  pensare alle conseguenze</a:t>
          </a:r>
        </a:p>
      </dgm:t>
    </dgm:pt>
    <dgm:pt modelId="{A01520BA-8C8A-4002-8716-3E691BFAAD43}" type="parTrans" cxnId="{7479B983-95C1-426E-B3BB-D953FA16C277}">
      <dgm:prSet/>
      <dgm:spPr/>
    </dgm:pt>
    <dgm:pt modelId="{7E368B75-9CFD-4554-A17B-DFDA44A5D12C}" type="sibTrans" cxnId="{7479B983-95C1-426E-B3BB-D953FA16C277}">
      <dgm:prSet/>
      <dgm:spPr/>
    </dgm:pt>
    <dgm:pt modelId="{5C885FE9-E153-4D76-92BC-74A901E4B353}" type="pres">
      <dgm:prSet presAssocID="{9980E1D2-413F-4452-A3CD-6ACA73872BB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29739B4-C0EB-4EAF-A2BE-D1553D073ECF}" type="pres">
      <dgm:prSet presAssocID="{9980E1D2-413F-4452-A3CD-6ACA73872BB6}" presName="tSp" presStyleCnt="0"/>
      <dgm:spPr/>
    </dgm:pt>
    <dgm:pt modelId="{09CC25E5-7ED2-4B69-A2C9-A1D8722D18CF}" type="pres">
      <dgm:prSet presAssocID="{9980E1D2-413F-4452-A3CD-6ACA73872BB6}" presName="bSp" presStyleCnt="0"/>
      <dgm:spPr/>
    </dgm:pt>
    <dgm:pt modelId="{30570A9E-B706-4602-939E-E0E8E10E49B6}" type="pres">
      <dgm:prSet presAssocID="{9980E1D2-413F-4452-A3CD-6ACA73872BB6}" presName="process" presStyleCnt="0"/>
      <dgm:spPr/>
    </dgm:pt>
    <dgm:pt modelId="{EA34DC26-1F69-4972-B9DA-3BA737B925C1}" type="pres">
      <dgm:prSet presAssocID="{37686BE2-9215-4F59-8B3A-2D475E0706F2}" presName="composite1" presStyleCnt="0"/>
      <dgm:spPr/>
    </dgm:pt>
    <dgm:pt modelId="{025A8E88-B773-4C5A-8599-F0BA36954B41}" type="pres">
      <dgm:prSet presAssocID="{37686BE2-9215-4F59-8B3A-2D475E0706F2}" presName="dummyNode1" presStyleLbl="node1" presStyleIdx="0" presStyleCnt="3"/>
      <dgm:spPr/>
    </dgm:pt>
    <dgm:pt modelId="{816D782C-F07B-4D92-8DF9-BA8D9FEE322D}" type="pres">
      <dgm:prSet presAssocID="{37686BE2-9215-4F59-8B3A-2D475E0706F2}" presName="childNode1" presStyleLbl="bgAcc1" presStyleIdx="0" presStyleCnt="3" custScaleY="7021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EBA82CA-673C-4AD5-B934-57CD35F49DCE}" type="pres">
      <dgm:prSet presAssocID="{37686BE2-9215-4F59-8B3A-2D475E0706F2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41DFE1A-E1A4-4804-967C-5455461BD8E2}" type="pres">
      <dgm:prSet presAssocID="{37686BE2-9215-4F59-8B3A-2D475E0706F2}" presName="parentNode1" presStyleLbl="node1" presStyleIdx="0" presStyleCnt="3" custScaleX="106498" custScaleY="117615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05F275D-E2AB-4BA4-88DE-712754101D22}" type="pres">
      <dgm:prSet presAssocID="{37686BE2-9215-4F59-8B3A-2D475E0706F2}" presName="connSite1" presStyleCnt="0"/>
      <dgm:spPr/>
    </dgm:pt>
    <dgm:pt modelId="{8D92CCDD-BE8D-42A2-965A-4CF94DDA4C7F}" type="pres">
      <dgm:prSet presAssocID="{51786517-A06E-46B5-BE51-16609FBA69A2}" presName="Name9" presStyleLbl="sibTrans2D1" presStyleIdx="0" presStyleCnt="2"/>
      <dgm:spPr/>
      <dgm:t>
        <a:bodyPr/>
        <a:lstStyle/>
        <a:p>
          <a:endParaRPr lang="it-IT"/>
        </a:p>
      </dgm:t>
    </dgm:pt>
    <dgm:pt modelId="{C9D59790-F578-4552-B929-2ACCFFB3158A}" type="pres">
      <dgm:prSet presAssocID="{CD2BA58B-D241-46A9-A2F4-0F6D4848A9C9}" presName="composite2" presStyleCnt="0"/>
      <dgm:spPr/>
    </dgm:pt>
    <dgm:pt modelId="{4E81DB93-372F-4EC1-A862-0A9883B3454F}" type="pres">
      <dgm:prSet presAssocID="{CD2BA58B-D241-46A9-A2F4-0F6D4848A9C9}" presName="dummyNode2" presStyleLbl="node1" presStyleIdx="0" presStyleCnt="3"/>
      <dgm:spPr/>
    </dgm:pt>
    <dgm:pt modelId="{C48B35DD-293A-4735-9755-05FD1ABC31F5}" type="pres">
      <dgm:prSet presAssocID="{CD2BA58B-D241-46A9-A2F4-0F6D4848A9C9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BD5B4AC-8689-41D7-8E30-05AC57554530}" type="pres">
      <dgm:prSet presAssocID="{CD2BA58B-D241-46A9-A2F4-0F6D4848A9C9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F4B8132-6ADD-4E9E-B556-C03CF2C4028A}" type="pres">
      <dgm:prSet presAssocID="{CD2BA58B-D241-46A9-A2F4-0F6D4848A9C9}" presName="parentNode2" presStyleLbl="node1" presStyleIdx="1" presStyleCnt="3" custScaleX="107792" custScaleY="158199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EB65548-3B90-41AF-83B8-6D15B8AE6A2F}" type="pres">
      <dgm:prSet presAssocID="{CD2BA58B-D241-46A9-A2F4-0F6D4848A9C9}" presName="connSite2" presStyleCnt="0"/>
      <dgm:spPr/>
    </dgm:pt>
    <dgm:pt modelId="{5F2A8F2F-A9C7-4D14-98C5-20D1F4CBB91E}" type="pres">
      <dgm:prSet presAssocID="{74623A6B-D664-44E1-9A81-C42B2B696C1B}" presName="Name18" presStyleLbl="sibTrans2D1" presStyleIdx="1" presStyleCnt="2"/>
      <dgm:spPr/>
      <dgm:t>
        <a:bodyPr/>
        <a:lstStyle/>
        <a:p>
          <a:endParaRPr lang="it-IT"/>
        </a:p>
      </dgm:t>
    </dgm:pt>
    <dgm:pt modelId="{26B9031F-8D7D-4220-ABF6-3E7311ED4C45}" type="pres">
      <dgm:prSet presAssocID="{F605B412-B893-47D5-AFB2-F1F30ABAB368}" presName="composite1" presStyleCnt="0"/>
      <dgm:spPr/>
    </dgm:pt>
    <dgm:pt modelId="{5D5EC2ED-9552-47E0-B5B1-A8E9A4D6707E}" type="pres">
      <dgm:prSet presAssocID="{F605B412-B893-47D5-AFB2-F1F30ABAB368}" presName="dummyNode1" presStyleLbl="node1" presStyleIdx="1" presStyleCnt="3"/>
      <dgm:spPr/>
    </dgm:pt>
    <dgm:pt modelId="{5776903E-4324-4809-894B-1CFA9254AF9A}" type="pres">
      <dgm:prSet presAssocID="{F605B412-B893-47D5-AFB2-F1F30ABAB368}" presName="childNode1" presStyleLbl="bgAcc1" presStyleIdx="2" presStyleCnt="3" custScaleY="8881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2F7BA06-5ABF-4C76-AC40-D4FFCEA460C7}" type="pres">
      <dgm:prSet presAssocID="{F605B412-B893-47D5-AFB2-F1F30ABAB368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E04B435-7AF9-40D9-BC29-6C4AFA76195C}" type="pres">
      <dgm:prSet presAssocID="{F605B412-B893-47D5-AFB2-F1F30ABAB368}" presName="parentNode1" presStyleLbl="node1" presStyleIdx="2" presStyleCnt="3" custScaleX="123481" custScaleY="126393" custLinFactNeighborY="1268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DCE830F-7AA9-44DC-A294-16EE3D9435C7}" type="pres">
      <dgm:prSet presAssocID="{F605B412-B893-47D5-AFB2-F1F30ABAB368}" presName="connSite1" presStyleCnt="0"/>
      <dgm:spPr/>
    </dgm:pt>
  </dgm:ptLst>
  <dgm:cxnLst>
    <dgm:cxn modelId="{CF0A6B77-5EA6-4E5F-ADE5-F492D3FDA2F4}" type="presOf" srcId="{DA763C94-D2F3-40B9-AE55-8082CEFF7484}" destId="{D2F7BA06-5ABF-4C76-AC40-D4FFCEA460C7}" srcOrd="1" destOrd="0" presId="urn:microsoft.com/office/officeart/2005/8/layout/hProcess4"/>
    <dgm:cxn modelId="{5CF34081-B78D-4C8E-BFB7-DADDCB416E7F}" type="presOf" srcId="{F605B412-B893-47D5-AFB2-F1F30ABAB368}" destId="{AE04B435-7AF9-40D9-BC29-6C4AFA76195C}" srcOrd="0" destOrd="0" presId="urn:microsoft.com/office/officeart/2005/8/layout/hProcess4"/>
    <dgm:cxn modelId="{6BE1FB94-CDF0-4172-93ED-582F98555B6C}" type="presOf" srcId="{37686BE2-9215-4F59-8B3A-2D475E0706F2}" destId="{E41DFE1A-E1A4-4804-967C-5455461BD8E2}" srcOrd="0" destOrd="0" presId="urn:microsoft.com/office/officeart/2005/8/layout/hProcess4"/>
    <dgm:cxn modelId="{D14F3612-3CAE-4902-8DCC-13CD6E2A2D17}" type="presOf" srcId="{85E094A3-7592-4F3E-972A-BCEA7F250D66}" destId="{D2F7BA06-5ABF-4C76-AC40-D4FFCEA460C7}" srcOrd="1" destOrd="1" presId="urn:microsoft.com/office/officeart/2005/8/layout/hProcess4"/>
    <dgm:cxn modelId="{3631E17A-86BB-4F0F-ACF2-E0CF7C7AB556}" type="presOf" srcId="{CD2BA58B-D241-46A9-A2F4-0F6D4848A9C9}" destId="{BF4B8132-6ADD-4E9E-B556-C03CF2C4028A}" srcOrd="0" destOrd="0" presId="urn:microsoft.com/office/officeart/2005/8/layout/hProcess4"/>
    <dgm:cxn modelId="{09F5B612-C4A6-4543-B3AC-9695904F019F}" type="presOf" srcId="{B7DC912C-A818-4187-A9B6-F86E330F4EF6}" destId="{816D782C-F07B-4D92-8DF9-BA8D9FEE322D}" srcOrd="0" destOrd="1" presId="urn:microsoft.com/office/officeart/2005/8/layout/hProcess4"/>
    <dgm:cxn modelId="{ABF23F9A-1FD9-4EB0-87E6-05F7142F1EF4}" type="presOf" srcId="{6CF5AA65-2F9F-47D4-AD32-12063079F2FF}" destId="{C48B35DD-293A-4735-9755-05FD1ABC31F5}" srcOrd="0" destOrd="0" presId="urn:microsoft.com/office/officeart/2005/8/layout/hProcess4"/>
    <dgm:cxn modelId="{A06FC5FE-19F4-44DB-A9E8-CC75930E12CF}" srcId="{37686BE2-9215-4F59-8B3A-2D475E0706F2}" destId="{B7DC912C-A818-4187-A9B6-F86E330F4EF6}" srcOrd="1" destOrd="0" parTransId="{4248D053-C25E-419E-8649-874C8C73A2D9}" sibTransId="{9BF69B5A-9F59-4FC7-891E-222A30625C40}"/>
    <dgm:cxn modelId="{123B1FF2-D0B5-47F2-A46F-4924CB500222}" srcId="{CD2BA58B-D241-46A9-A2F4-0F6D4848A9C9}" destId="{6CF5AA65-2F9F-47D4-AD32-12063079F2FF}" srcOrd="0" destOrd="0" parTransId="{8C4B93B8-572D-4CF2-80DC-7EA0FAE82316}" sibTransId="{F999A619-FAE4-445C-9D8A-0AD3F5A30B9D}"/>
    <dgm:cxn modelId="{6CDD3E5A-80DA-4E6C-A13D-7F5EFDFC9E83}" type="presOf" srcId="{6CF5AA65-2F9F-47D4-AD32-12063079F2FF}" destId="{EBD5B4AC-8689-41D7-8E30-05AC57554530}" srcOrd="1" destOrd="0" presId="urn:microsoft.com/office/officeart/2005/8/layout/hProcess4"/>
    <dgm:cxn modelId="{95EC897F-E440-4A5F-9DD9-CCED9EAFD806}" srcId="{9980E1D2-413F-4452-A3CD-6ACA73872BB6}" destId="{F605B412-B893-47D5-AFB2-F1F30ABAB368}" srcOrd="2" destOrd="0" parTransId="{C520369C-E5C7-4168-A2B4-967990FC8E2C}" sibTransId="{0FBAC2E1-A8D3-453E-8B93-D28F3ED45888}"/>
    <dgm:cxn modelId="{10B41B65-0F5D-4492-A436-4FCF188216D4}" srcId="{37686BE2-9215-4F59-8B3A-2D475E0706F2}" destId="{0E693370-1C18-4EE9-99AB-B6D29DB0831C}" srcOrd="0" destOrd="0" parTransId="{8CD9CF6B-0030-466C-B523-076C4BAF4135}" sibTransId="{EC757A20-5A71-4FD3-8F07-5A4FE3A5AC90}"/>
    <dgm:cxn modelId="{1FEDC46C-3D0B-4B62-82F5-F69139B0580D}" type="presOf" srcId="{74623A6B-D664-44E1-9A81-C42B2B696C1B}" destId="{5F2A8F2F-A9C7-4D14-98C5-20D1F4CBB91E}" srcOrd="0" destOrd="0" presId="urn:microsoft.com/office/officeart/2005/8/layout/hProcess4"/>
    <dgm:cxn modelId="{17537217-C2E8-4586-9676-A515BCE38587}" type="presOf" srcId="{9980E1D2-413F-4452-A3CD-6ACA73872BB6}" destId="{5C885FE9-E153-4D76-92BC-74A901E4B353}" srcOrd="0" destOrd="0" presId="urn:microsoft.com/office/officeart/2005/8/layout/hProcess4"/>
    <dgm:cxn modelId="{12C2AC2B-EFE4-4091-A933-16297FD82FB0}" type="presOf" srcId="{DA763C94-D2F3-40B9-AE55-8082CEFF7484}" destId="{5776903E-4324-4809-894B-1CFA9254AF9A}" srcOrd="0" destOrd="0" presId="urn:microsoft.com/office/officeart/2005/8/layout/hProcess4"/>
    <dgm:cxn modelId="{435B3F8B-B140-4DC6-8399-FBB12495EBBA}" srcId="{9980E1D2-413F-4452-A3CD-6ACA73872BB6}" destId="{CD2BA58B-D241-46A9-A2F4-0F6D4848A9C9}" srcOrd="1" destOrd="0" parTransId="{C5AC33DA-E6DD-4630-A549-8399934C31DC}" sibTransId="{74623A6B-D664-44E1-9A81-C42B2B696C1B}"/>
    <dgm:cxn modelId="{045ECEC0-DD0E-49E9-80EF-61EE08D7D923}" type="presOf" srcId="{611A7BDB-D099-4466-8484-AC4247F9A3ED}" destId="{C48B35DD-293A-4735-9755-05FD1ABC31F5}" srcOrd="0" destOrd="1" presId="urn:microsoft.com/office/officeart/2005/8/layout/hProcess4"/>
    <dgm:cxn modelId="{7CFB17CD-9128-4AD0-958F-7BCF3577F1B0}" srcId="{CD2BA58B-D241-46A9-A2F4-0F6D4848A9C9}" destId="{611A7BDB-D099-4466-8484-AC4247F9A3ED}" srcOrd="1" destOrd="0" parTransId="{ADD1F930-B56F-4DCA-894C-01E671D109B7}" sibTransId="{66CED02D-5DE0-43DB-AAC5-836850A4F823}"/>
    <dgm:cxn modelId="{7479B983-95C1-426E-B3BB-D953FA16C277}" srcId="{F605B412-B893-47D5-AFB2-F1F30ABAB368}" destId="{85E094A3-7592-4F3E-972A-BCEA7F250D66}" srcOrd="1" destOrd="0" parTransId="{A01520BA-8C8A-4002-8716-3E691BFAAD43}" sibTransId="{7E368B75-9CFD-4554-A17B-DFDA44A5D12C}"/>
    <dgm:cxn modelId="{7625C5B5-02E1-469A-8652-E5FA58DFE762}" type="presOf" srcId="{0E693370-1C18-4EE9-99AB-B6D29DB0831C}" destId="{2EBA82CA-673C-4AD5-B934-57CD35F49DCE}" srcOrd="1" destOrd="0" presId="urn:microsoft.com/office/officeart/2005/8/layout/hProcess4"/>
    <dgm:cxn modelId="{7F6F4B46-7458-4AA4-97BA-D01EECDFB9B8}" type="presOf" srcId="{0E693370-1C18-4EE9-99AB-B6D29DB0831C}" destId="{816D782C-F07B-4D92-8DF9-BA8D9FEE322D}" srcOrd="0" destOrd="0" presId="urn:microsoft.com/office/officeart/2005/8/layout/hProcess4"/>
    <dgm:cxn modelId="{098E7720-C8D5-4F27-B867-102B9EDF0540}" type="presOf" srcId="{85E094A3-7592-4F3E-972A-BCEA7F250D66}" destId="{5776903E-4324-4809-894B-1CFA9254AF9A}" srcOrd="0" destOrd="1" presId="urn:microsoft.com/office/officeart/2005/8/layout/hProcess4"/>
    <dgm:cxn modelId="{9FB49B25-165D-416A-98FF-EB2A065F2806}" type="presOf" srcId="{B7DC912C-A818-4187-A9B6-F86E330F4EF6}" destId="{2EBA82CA-673C-4AD5-B934-57CD35F49DCE}" srcOrd="1" destOrd="1" presId="urn:microsoft.com/office/officeart/2005/8/layout/hProcess4"/>
    <dgm:cxn modelId="{3E1252C9-5CE1-4CFC-A465-1FB1B92F31E2}" srcId="{9980E1D2-413F-4452-A3CD-6ACA73872BB6}" destId="{37686BE2-9215-4F59-8B3A-2D475E0706F2}" srcOrd="0" destOrd="0" parTransId="{D9142EEB-728E-4004-80B7-3B450B0DED68}" sibTransId="{51786517-A06E-46B5-BE51-16609FBA69A2}"/>
    <dgm:cxn modelId="{943BA454-7528-4111-AF7B-A287DBBDD413}" type="presOf" srcId="{51786517-A06E-46B5-BE51-16609FBA69A2}" destId="{8D92CCDD-BE8D-42A2-965A-4CF94DDA4C7F}" srcOrd="0" destOrd="0" presId="urn:microsoft.com/office/officeart/2005/8/layout/hProcess4"/>
    <dgm:cxn modelId="{BD959AD4-C3D9-4299-A095-C48C801E897E}" srcId="{F605B412-B893-47D5-AFB2-F1F30ABAB368}" destId="{DA763C94-D2F3-40B9-AE55-8082CEFF7484}" srcOrd="0" destOrd="0" parTransId="{494089F4-AD08-4CD4-97DA-1B34D7BEFE24}" sibTransId="{E289EC56-3935-4481-B772-B8CE52E1DC2C}"/>
    <dgm:cxn modelId="{4D7E9AB1-AE89-4B9D-9033-FE3B857DE4B8}" type="presOf" srcId="{611A7BDB-D099-4466-8484-AC4247F9A3ED}" destId="{EBD5B4AC-8689-41D7-8E30-05AC57554530}" srcOrd="1" destOrd="1" presId="urn:microsoft.com/office/officeart/2005/8/layout/hProcess4"/>
    <dgm:cxn modelId="{8127810C-633A-4467-8CA8-0A2F70627FA5}" type="presParOf" srcId="{5C885FE9-E153-4D76-92BC-74A901E4B353}" destId="{229739B4-C0EB-4EAF-A2BE-D1553D073ECF}" srcOrd="0" destOrd="0" presId="urn:microsoft.com/office/officeart/2005/8/layout/hProcess4"/>
    <dgm:cxn modelId="{DE45A47A-2449-4B8D-9789-583B574EA372}" type="presParOf" srcId="{5C885FE9-E153-4D76-92BC-74A901E4B353}" destId="{09CC25E5-7ED2-4B69-A2C9-A1D8722D18CF}" srcOrd="1" destOrd="0" presId="urn:microsoft.com/office/officeart/2005/8/layout/hProcess4"/>
    <dgm:cxn modelId="{D1D27AD0-81AF-4D4B-B1A5-CE0B50D46E95}" type="presParOf" srcId="{5C885FE9-E153-4D76-92BC-74A901E4B353}" destId="{30570A9E-B706-4602-939E-E0E8E10E49B6}" srcOrd="2" destOrd="0" presId="urn:microsoft.com/office/officeart/2005/8/layout/hProcess4"/>
    <dgm:cxn modelId="{17DFC9DB-77E3-4FF4-B643-CF4C26BA4EC1}" type="presParOf" srcId="{30570A9E-B706-4602-939E-E0E8E10E49B6}" destId="{EA34DC26-1F69-4972-B9DA-3BA737B925C1}" srcOrd="0" destOrd="0" presId="urn:microsoft.com/office/officeart/2005/8/layout/hProcess4"/>
    <dgm:cxn modelId="{CD22BBFC-A4B9-4849-BCD9-AE0153459F93}" type="presParOf" srcId="{EA34DC26-1F69-4972-B9DA-3BA737B925C1}" destId="{025A8E88-B773-4C5A-8599-F0BA36954B41}" srcOrd="0" destOrd="0" presId="urn:microsoft.com/office/officeart/2005/8/layout/hProcess4"/>
    <dgm:cxn modelId="{D723D24F-DFCD-4153-8962-C69DF87DD769}" type="presParOf" srcId="{EA34DC26-1F69-4972-B9DA-3BA737B925C1}" destId="{816D782C-F07B-4D92-8DF9-BA8D9FEE322D}" srcOrd="1" destOrd="0" presId="urn:microsoft.com/office/officeart/2005/8/layout/hProcess4"/>
    <dgm:cxn modelId="{1D9E29A2-73B5-4C02-A8E6-3DBF1288313A}" type="presParOf" srcId="{EA34DC26-1F69-4972-B9DA-3BA737B925C1}" destId="{2EBA82CA-673C-4AD5-B934-57CD35F49DCE}" srcOrd="2" destOrd="0" presId="urn:microsoft.com/office/officeart/2005/8/layout/hProcess4"/>
    <dgm:cxn modelId="{D51D32FA-322A-4B44-9544-38286F0F16C2}" type="presParOf" srcId="{EA34DC26-1F69-4972-B9DA-3BA737B925C1}" destId="{E41DFE1A-E1A4-4804-967C-5455461BD8E2}" srcOrd="3" destOrd="0" presId="urn:microsoft.com/office/officeart/2005/8/layout/hProcess4"/>
    <dgm:cxn modelId="{585AFA23-32EC-437C-AD18-7999A7512FFF}" type="presParOf" srcId="{EA34DC26-1F69-4972-B9DA-3BA737B925C1}" destId="{A05F275D-E2AB-4BA4-88DE-712754101D22}" srcOrd="4" destOrd="0" presId="urn:microsoft.com/office/officeart/2005/8/layout/hProcess4"/>
    <dgm:cxn modelId="{F1194FBC-41D2-47BE-B367-524011A45C39}" type="presParOf" srcId="{30570A9E-B706-4602-939E-E0E8E10E49B6}" destId="{8D92CCDD-BE8D-42A2-965A-4CF94DDA4C7F}" srcOrd="1" destOrd="0" presId="urn:microsoft.com/office/officeart/2005/8/layout/hProcess4"/>
    <dgm:cxn modelId="{369575B3-C14E-4E28-9E34-A1B14430FDE9}" type="presParOf" srcId="{30570A9E-B706-4602-939E-E0E8E10E49B6}" destId="{C9D59790-F578-4552-B929-2ACCFFB3158A}" srcOrd="2" destOrd="0" presId="urn:microsoft.com/office/officeart/2005/8/layout/hProcess4"/>
    <dgm:cxn modelId="{3A92AB21-72BF-48C3-A839-ABD97A072E84}" type="presParOf" srcId="{C9D59790-F578-4552-B929-2ACCFFB3158A}" destId="{4E81DB93-372F-4EC1-A862-0A9883B3454F}" srcOrd="0" destOrd="0" presId="urn:microsoft.com/office/officeart/2005/8/layout/hProcess4"/>
    <dgm:cxn modelId="{F6949D86-21B6-4A65-B0E4-7FE80042F42E}" type="presParOf" srcId="{C9D59790-F578-4552-B929-2ACCFFB3158A}" destId="{C48B35DD-293A-4735-9755-05FD1ABC31F5}" srcOrd="1" destOrd="0" presId="urn:microsoft.com/office/officeart/2005/8/layout/hProcess4"/>
    <dgm:cxn modelId="{C481D4F3-881E-4187-BEC3-3511AA4A48AA}" type="presParOf" srcId="{C9D59790-F578-4552-B929-2ACCFFB3158A}" destId="{EBD5B4AC-8689-41D7-8E30-05AC57554530}" srcOrd="2" destOrd="0" presId="urn:microsoft.com/office/officeart/2005/8/layout/hProcess4"/>
    <dgm:cxn modelId="{21179BE9-9220-4AC3-A802-2B454B46F14D}" type="presParOf" srcId="{C9D59790-F578-4552-B929-2ACCFFB3158A}" destId="{BF4B8132-6ADD-4E9E-B556-C03CF2C4028A}" srcOrd="3" destOrd="0" presId="urn:microsoft.com/office/officeart/2005/8/layout/hProcess4"/>
    <dgm:cxn modelId="{BFCF4EF7-FBF9-4CE6-B880-AFC7B23B4B91}" type="presParOf" srcId="{C9D59790-F578-4552-B929-2ACCFFB3158A}" destId="{9EB65548-3B90-41AF-83B8-6D15B8AE6A2F}" srcOrd="4" destOrd="0" presId="urn:microsoft.com/office/officeart/2005/8/layout/hProcess4"/>
    <dgm:cxn modelId="{71562BAB-1EEB-4B6E-AB8E-AB74C8225E70}" type="presParOf" srcId="{30570A9E-B706-4602-939E-E0E8E10E49B6}" destId="{5F2A8F2F-A9C7-4D14-98C5-20D1F4CBB91E}" srcOrd="3" destOrd="0" presId="urn:microsoft.com/office/officeart/2005/8/layout/hProcess4"/>
    <dgm:cxn modelId="{B697A93C-3F41-41CE-9CA2-F6AF4874FD74}" type="presParOf" srcId="{30570A9E-B706-4602-939E-E0E8E10E49B6}" destId="{26B9031F-8D7D-4220-ABF6-3E7311ED4C45}" srcOrd="4" destOrd="0" presId="urn:microsoft.com/office/officeart/2005/8/layout/hProcess4"/>
    <dgm:cxn modelId="{F53852CB-10E4-4CAC-8988-54FB673F8A3D}" type="presParOf" srcId="{26B9031F-8D7D-4220-ABF6-3E7311ED4C45}" destId="{5D5EC2ED-9552-47E0-B5B1-A8E9A4D6707E}" srcOrd="0" destOrd="0" presId="urn:microsoft.com/office/officeart/2005/8/layout/hProcess4"/>
    <dgm:cxn modelId="{62FA5A88-828A-4879-91E0-84FAC404E131}" type="presParOf" srcId="{26B9031F-8D7D-4220-ABF6-3E7311ED4C45}" destId="{5776903E-4324-4809-894B-1CFA9254AF9A}" srcOrd="1" destOrd="0" presId="urn:microsoft.com/office/officeart/2005/8/layout/hProcess4"/>
    <dgm:cxn modelId="{D7FF76E6-0FCC-4862-B98E-0DED8927446D}" type="presParOf" srcId="{26B9031F-8D7D-4220-ABF6-3E7311ED4C45}" destId="{D2F7BA06-5ABF-4C76-AC40-D4FFCEA460C7}" srcOrd="2" destOrd="0" presId="urn:microsoft.com/office/officeart/2005/8/layout/hProcess4"/>
    <dgm:cxn modelId="{536B1A44-9C67-421A-A1BA-0524B8C0384C}" type="presParOf" srcId="{26B9031F-8D7D-4220-ABF6-3E7311ED4C45}" destId="{AE04B435-7AF9-40D9-BC29-6C4AFA76195C}" srcOrd="3" destOrd="0" presId="urn:microsoft.com/office/officeart/2005/8/layout/hProcess4"/>
    <dgm:cxn modelId="{E54740B8-6FF2-4B70-AC20-EE40FD4F8DED}" type="presParOf" srcId="{26B9031F-8D7D-4220-ABF6-3E7311ED4C45}" destId="{ADCE830F-7AA9-44DC-A294-16EE3D9435C7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A90F89C-723A-4E15-A215-C8ADDEFEDF0E}" type="doc">
      <dgm:prSet loTypeId="urn:microsoft.com/office/officeart/2005/8/layout/cycle6" loCatId="cycle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it-IT"/>
        </a:p>
      </dgm:t>
    </dgm:pt>
    <dgm:pt modelId="{AD4BA9CB-72E4-4451-B2E9-FC50ED0BDD7E}">
      <dgm:prSet phldrT="[Testo]" custT="1"/>
      <dgm:spPr>
        <a:solidFill>
          <a:srgbClr val="3C7EA2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</a:pPr>
          <a:r>
            <a:rPr lang="it-IT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IPERATTIVITA’</a:t>
          </a:r>
        </a:p>
      </dgm:t>
    </dgm:pt>
    <dgm:pt modelId="{2B5F5005-3918-41C1-9C2C-2FC30447C7D9}" type="parTrans" cxnId="{C021EBE0-1251-4F1F-A129-5ABA414E342D}">
      <dgm:prSet/>
      <dgm:spPr/>
      <dgm:t>
        <a:bodyPr/>
        <a:lstStyle/>
        <a:p>
          <a:endParaRPr lang="it-IT"/>
        </a:p>
      </dgm:t>
    </dgm:pt>
    <dgm:pt modelId="{A329FBDD-FB21-4521-B3A5-B90AAEA96D01}" type="sibTrans" cxnId="{C021EBE0-1251-4F1F-A129-5ABA414E342D}">
      <dgm:prSet/>
      <dgm:spPr/>
      <dgm:t>
        <a:bodyPr/>
        <a:lstStyle/>
        <a:p>
          <a:endParaRPr lang="it-IT"/>
        </a:p>
      </dgm:t>
    </dgm:pt>
    <dgm:pt modelId="{906E0E37-3C96-499C-8117-13FA601F1768}">
      <dgm:prSet phldrT="[Testo]" custT="1"/>
      <dgm:spPr>
        <a:solidFill>
          <a:schemeClr val="accent2">
            <a:lumMod val="50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Scarsa riuscita nelle attività motorie coordinate</a:t>
          </a:r>
        </a:p>
      </dgm:t>
    </dgm:pt>
    <dgm:pt modelId="{0DBCDBF2-A6A9-42CD-B826-A250C184C787}" type="parTrans" cxnId="{0E19D06A-344D-4C42-B957-DFE45688082A}">
      <dgm:prSet/>
      <dgm:spPr/>
      <dgm:t>
        <a:bodyPr/>
        <a:lstStyle/>
        <a:p>
          <a:endParaRPr lang="it-IT"/>
        </a:p>
      </dgm:t>
    </dgm:pt>
    <dgm:pt modelId="{D767934C-BD57-4E4C-BC45-18088037D166}" type="sibTrans" cxnId="{0E19D06A-344D-4C42-B957-DFE45688082A}">
      <dgm:prSet/>
      <dgm:spPr/>
      <dgm:t>
        <a:bodyPr/>
        <a:lstStyle/>
        <a:p>
          <a:endParaRPr lang="it-IT"/>
        </a:p>
      </dgm:t>
    </dgm:pt>
    <dgm:pt modelId="{61105B04-A329-4E8E-BD3F-C70C59AD8FF5}">
      <dgm:prSet phldrT="[Testo]" custT="1"/>
      <dgm:spPr>
        <a:solidFill>
          <a:schemeClr val="accent2">
            <a:lumMod val="75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240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Comportamento motorio avventato e pericoloso</a:t>
          </a:r>
        </a:p>
      </dgm:t>
    </dgm:pt>
    <dgm:pt modelId="{CDDD0223-5C3D-4CC0-AD88-B0C9E3411C88}" type="parTrans" cxnId="{AC84FC77-6E24-4654-9405-CDF0ACF9C156}">
      <dgm:prSet/>
      <dgm:spPr/>
      <dgm:t>
        <a:bodyPr/>
        <a:lstStyle/>
        <a:p>
          <a:endParaRPr lang="it-IT"/>
        </a:p>
      </dgm:t>
    </dgm:pt>
    <dgm:pt modelId="{E5682FF9-9F7F-4312-85B7-7BBDB7C23BD6}" type="sibTrans" cxnId="{AC84FC77-6E24-4654-9405-CDF0ACF9C156}">
      <dgm:prSet/>
      <dgm:spPr/>
      <dgm:t>
        <a:bodyPr/>
        <a:lstStyle/>
        <a:p>
          <a:endParaRPr lang="it-IT"/>
        </a:p>
      </dgm:t>
    </dgm:pt>
    <dgm:pt modelId="{D9DCE523-A8DB-4ACC-8A75-9C262E32E708}">
      <dgm:prSet phldrT="[Testo]" custT="1"/>
      <dgm:spPr>
        <a:solidFill>
          <a:schemeClr val="bg1">
            <a:lumMod val="50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Difficoltà a rispettare le regole</a:t>
          </a:r>
        </a:p>
      </dgm:t>
    </dgm:pt>
    <dgm:pt modelId="{7582D7CB-C3DA-4962-BBD5-17C012BC2918}" type="parTrans" cxnId="{B3EBBF4E-EF39-4E23-B459-6F3D3CAEE7F8}">
      <dgm:prSet/>
      <dgm:spPr/>
      <dgm:t>
        <a:bodyPr/>
        <a:lstStyle/>
        <a:p>
          <a:endParaRPr lang="it-IT"/>
        </a:p>
      </dgm:t>
    </dgm:pt>
    <dgm:pt modelId="{107515E8-B7C0-425A-B836-E5E6E3EBF492}" type="sibTrans" cxnId="{B3EBBF4E-EF39-4E23-B459-6F3D3CAEE7F8}">
      <dgm:prSet/>
      <dgm:spPr/>
      <dgm:t>
        <a:bodyPr/>
        <a:lstStyle/>
        <a:p>
          <a:endParaRPr lang="it-IT"/>
        </a:p>
      </dgm:t>
    </dgm:pt>
    <dgm:pt modelId="{5B08FED3-F49B-4121-B1F2-6E56DD068D6D}">
      <dgm:prSet custT="1"/>
      <dgm:spPr>
        <a:solidFill>
          <a:schemeClr val="accent1">
            <a:lumMod val="60000"/>
            <a:lumOff val="40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Aft>
              <a:spcPct val="35000"/>
            </a:spcAft>
          </a:pPr>
          <a:endParaRPr lang="it-IT" sz="1600" dirty="0"/>
        </a:p>
        <a:p>
          <a:pPr>
            <a:lnSpc>
              <a:spcPct val="90000"/>
            </a:lnSpc>
            <a:spcAft>
              <a:spcPts val="0"/>
            </a:spcAft>
          </a:pPr>
          <a:endParaRPr lang="it-IT" sz="1800" dirty="0"/>
        </a:p>
        <a:p>
          <a:pPr>
            <a:lnSpc>
              <a:spcPct val="90000"/>
            </a:lnSpc>
            <a:spcAft>
              <a:spcPts val="0"/>
            </a:spcAft>
          </a:pPr>
          <a:r>
            <a: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Difficoltà </a:t>
          </a:r>
        </a:p>
        <a:p>
          <a:pPr>
            <a:lnSpc>
              <a:spcPct val="90000"/>
            </a:lnSpc>
            <a:spcAft>
              <a:spcPts val="0"/>
            </a:spcAft>
          </a:pPr>
          <a:r>
            <a: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 stare seduto</a:t>
          </a:r>
        </a:p>
        <a:p>
          <a:pPr>
            <a:spcAft>
              <a:spcPct val="35000"/>
            </a:spcAft>
          </a:pPr>
          <a:endParaRPr lang="it-IT" sz="3600" dirty="0"/>
        </a:p>
      </dgm:t>
    </dgm:pt>
    <dgm:pt modelId="{C69373A5-0485-47B9-B0AB-D347ADD2CA77}" type="parTrans" cxnId="{646D82EE-48E0-4461-9F8F-2383C223B510}">
      <dgm:prSet/>
      <dgm:spPr/>
      <dgm:t>
        <a:bodyPr/>
        <a:lstStyle/>
        <a:p>
          <a:endParaRPr lang="it-IT"/>
        </a:p>
      </dgm:t>
    </dgm:pt>
    <dgm:pt modelId="{742CA3F8-B64A-4B42-A6A2-1BF7684BE070}" type="sibTrans" cxnId="{646D82EE-48E0-4461-9F8F-2383C223B510}">
      <dgm:prSet/>
      <dgm:spPr/>
      <dgm:t>
        <a:bodyPr/>
        <a:lstStyle/>
        <a:p>
          <a:endParaRPr lang="it-IT"/>
        </a:p>
      </dgm:t>
    </dgm:pt>
    <dgm:pt modelId="{0FAA5F5D-EDE7-4C7C-BEBE-6E5955B71343}" type="pres">
      <dgm:prSet presAssocID="{2A90F89C-723A-4E15-A215-C8ADDEFEDF0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EE630C0-B2E3-4BA4-8335-815F2F05E21D}" type="pres">
      <dgm:prSet presAssocID="{AD4BA9CB-72E4-4451-B2E9-FC50ED0BDD7E}" presName="node" presStyleLbl="node1" presStyleIdx="0" presStyleCnt="5" custScaleX="196738" custScaleY="12848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476867B-A85D-4251-A24F-F9BBF7A7998C}" type="pres">
      <dgm:prSet presAssocID="{AD4BA9CB-72E4-4451-B2E9-FC50ED0BDD7E}" presName="spNode" presStyleCnt="0"/>
      <dgm:spPr/>
    </dgm:pt>
    <dgm:pt modelId="{FE01E990-4211-44E9-9EEE-CE2F8635D686}" type="pres">
      <dgm:prSet presAssocID="{A329FBDD-FB21-4521-B3A5-B90AAEA96D01}" presName="sibTrans" presStyleLbl="sibTrans1D1" presStyleIdx="0" presStyleCnt="5"/>
      <dgm:spPr/>
      <dgm:t>
        <a:bodyPr/>
        <a:lstStyle/>
        <a:p>
          <a:endParaRPr lang="it-IT"/>
        </a:p>
      </dgm:t>
    </dgm:pt>
    <dgm:pt modelId="{4E218552-56D0-4B1E-A72D-B8FDDEE949C6}" type="pres">
      <dgm:prSet presAssocID="{5B08FED3-F49B-4121-B1F2-6E56DD068D6D}" presName="node" presStyleLbl="node1" presStyleIdx="1" presStyleCnt="5" custScaleX="161583" custScaleY="138488" custRadScaleRad="98764" custRadScaleInc="1292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E2CB0E1-329E-4122-B9EA-E5528FC54EEE}" type="pres">
      <dgm:prSet presAssocID="{5B08FED3-F49B-4121-B1F2-6E56DD068D6D}" presName="spNode" presStyleCnt="0"/>
      <dgm:spPr/>
    </dgm:pt>
    <dgm:pt modelId="{B321801A-9D01-4C3B-B56D-573BDA8567BD}" type="pres">
      <dgm:prSet presAssocID="{742CA3F8-B64A-4B42-A6A2-1BF7684BE070}" presName="sibTrans" presStyleLbl="sibTrans1D1" presStyleIdx="1" presStyleCnt="5"/>
      <dgm:spPr/>
      <dgm:t>
        <a:bodyPr/>
        <a:lstStyle/>
        <a:p>
          <a:endParaRPr lang="it-IT"/>
        </a:p>
      </dgm:t>
    </dgm:pt>
    <dgm:pt modelId="{B32BBF42-8C6C-4575-96B4-D609110C88DD}" type="pres">
      <dgm:prSet presAssocID="{906E0E37-3C96-499C-8117-13FA601F1768}" presName="node" presStyleLbl="node1" presStyleIdx="2" presStyleCnt="5" custScaleX="158842" custScaleY="125501" custRadScaleRad="93372" custRadScaleInc="-4352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825064C-F0BD-450F-8AE0-8D10ED98430D}" type="pres">
      <dgm:prSet presAssocID="{906E0E37-3C96-499C-8117-13FA601F1768}" presName="spNode" presStyleCnt="0"/>
      <dgm:spPr/>
    </dgm:pt>
    <dgm:pt modelId="{449135A9-8562-42C3-843C-67A320E67841}" type="pres">
      <dgm:prSet presAssocID="{D767934C-BD57-4E4C-BC45-18088037D166}" presName="sibTrans" presStyleLbl="sibTrans1D1" presStyleIdx="2" presStyleCnt="5"/>
      <dgm:spPr/>
      <dgm:t>
        <a:bodyPr/>
        <a:lstStyle/>
        <a:p>
          <a:endParaRPr lang="it-IT"/>
        </a:p>
      </dgm:t>
    </dgm:pt>
    <dgm:pt modelId="{FC524089-9CE8-4F56-9963-FBBC59767D61}" type="pres">
      <dgm:prSet presAssocID="{61105B04-A329-4E8E-BD3F-C70C59AD8FF5}" presName="node" presStyleLbl="node1" presStyleIdx="3" presStyleCnt="5" custScaleX="161106" custScaleY="138739" custRadScaleRad="92110" custRadScaleInc="4283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43DDD8A-BE87-4DB9-AF08-DD84F245A897}" type="pres">
      <dgm:prSet presAssocID="{61105B04-A329-4E8E-BD3F-C70C59AD8FF5}" presName="spNode" presStyleCnt="0"/>
      <dgm:spPr/>
    </dgm:pt>
    <dgm:pt modelId="{4A51A333-0D1D-4D0E-B3F5-44BE02F2D2E0}" type="pres">
      <dgm:prSet presAssocID="{E5682FF9-9F7F-4312-85B7-7BBDB7C23BD6}" presName="sibTrans" presStyleLbl="sibTrans1D1" presStyleIdx="3" presStyleCnt="5"/>
      <dgm:spPr/>
      <dgm:t>
        <a:bodyPr/>
        <a:lstStyle/>
        <a:p>
          <a:endParaRPr lang="it-IT"/>
        </a:p>
      </dgm:t>
    </dgm:pt>
    <dgm:pt modelId="{2549B1A1-7BCD-426D-9C9E-3BC0885E78E3}" type="pres">
      <dgm:prSet presAssocID="{D9DCE523-A8DB-4ACC-8A75-9C262E32E708}" presName="node" presStyleLbl="node1" presStyleIdx="4" presStyleCnt="5" custScaleX="155717" custScaleY="131340" custRadScaleRad="97061" custRadScaleInc="-1928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7D8710F-8CD2-4AAB-A4E1-59329BF54D82}" type="pres">
      <dgm:prSet presAssocID="{D9DCE523-A8DB-4ACC-8A75-9C262E32E708}" presName="spNode" presStyleCnt="0"/>
      <dgm:spPr/>
    </dgm:pt>
    <dgm:pt modelId="{B0BE0737-ACB6-4B0B-B175-29AEC572B0B1}" type="pres">
      <dgm:prSet presAssocID="{107515E8-B7C0-425A-B836-E5E6E3EBF492}" presName="sibTrans" presStyleLbl="sibTrans1D1" presStyleIdx="4" presStyleCnt="5"/>
      <dgm:spPr/>
      <dgm:t>
        <a:bodyPr/>
        <a:lstStyle/>
        <a:p>
          <a:endParaRPr lang="it-IT"/>
        </a:p>
      </dgm:t>
    </dgm:pt>
  </dgm:ptLst>
  <dgm:cxnLst>
    <dgm:cxn modelId="{C594DB2F-8B2F-4361-A695-5350C60192AE}" type="presOf" srcId="{107515E8-B7C0-425A-B836-E5E6E3EBF492}" destId="{B0BE0737-ACB6-4B0B-B175-29AEC572B0B1}" srcOrd="0" destOrd="0" presId="urn:microsoft.com/office/officeart/2005/8/layout/cycle6"/>
    <dgm:cxn modelId="{646D82EE-48E0-4461-9F8F-2383C223B510}" srcId="{2A90F89C-723A-4E15-A215-C8ADDEFEDF0E}" destId="{5B08FED3-F49B-4121-B1F2-6E56DD068D6D}" srcOrd="1" destOrd="0" parTransId="{C69373A5-0485-47B9-B0AB-D347ADD2CA77}" sibTransId="{742CA3F8-B64A-4B42-A6A2-1BF7684BE070}"/>
    <dgm:cxn modelId="{4465F0ED-F6F8-49A7-A88B-BC4AD3BE5005}" type="presOf" srcId="{61105B04-A329-4E8E-BD3F-C70C59AD8FF5}" destId="{FC524089-9CE8-4F56-9963-FBBC59767D61}" srcOrd="0" destOrd="0" presId="urn:microsoft.com/office/officeart/2005/8/layout/cycle6"/>
    <dgm:cxn modelId="{40EC68D7-8A1E-431D-9544-80584FA0D18F}" type="presOf" srcId="{5B08FED3-F49B-4121-B1F2-6E56DD068D6D}" destId="{4E218552-56D0-4B1E-A72D-B8FDDEE949C6}" srcOrd="0" destOrd="0" presId="urn:microsoft.com/office/officeart/2005/8/layout/cycle6"/>
    <dgm:cxn modelId="{AC84FC77-6E24-4654-9405-CDF0ACF9C156}" srcId="{2A90F89C-723A-4E15-A215-C8ADDEFEDF0E}" destId="{61105B04-A329-4E8E-BD3F-C70C59AD8FF5}" srcOrd="3" destOrd="0" parTransId="{CDDD0223-5C3D-4CC0-AD88-B0C9E3411C88}" sibTransId="{E5682FF9-9F7F-4312-85B7-7BBDB7C23BD6}"/>
    <dgm:cxn modelId="{19FA1D07-2AE8-4984-B1EF-0674E503368B}" type="presOf" srcId="{D9DCE523-A8DB-4ACC-8A75-9C262E32E708}" destId="{2549B1A1-7BCD-426D-9C9E-3BC0885E78E3}" srcOrd="0" destOrd="0" presId="urn:microsoft.com/office/officeart/2005/8/layout/cycle6"/>
    <dgm:cxn modelId="{B0E517D6-C773-4633-BDAB-4C22DD38A1DD}" type="presOf" srcId="{2A90F89C-723A-4E15-A215-C8ADDEFEDF0E}" destId="{0FAA5F5D-EDE7-4C7C-BEBE-6E5955B71343}" srcOrd="0" destOrd="0" presId="urn:microsoft.com/office/officeart/2005/8/layout/cycle6"/>
    <dgm:cxn modelId="{ABDB8FC4-1A96-49EB-8C2D-CF67BD89E134}" type="presOf" srcId="{AD4BA9CB-72E4-4451-B2E9-FC50ED0BDD7E}" destId="{5EE630C0-B2E3-4BA4-8335-815F2F05E21D}" srcOrd="0" destOrd="0" presId="urn:microsoft.com/office/officeart/2005/8/layout/cycle6"/>
    <dgm:cxn modelId="{B3EBBF4E-EF39-4E23-B459-6F3D3CAEE7F8}" srcId="{2A90F89C-723A-4E15-A215-C8ADDEFEDF0E}" destId="{D9DCE523-A8DB-4ACC-8A75-9C262E32E708}" srcOrd="4" destOrd="0" parTransId="{7582D7CB-C3DA-4962-BBD5-17C012BC2918}" sibTransId="{107515E8-B7C0-425A-B836-E5E6E3EBF492}"/>
    <dgm:cxn modelId="{0E19D06A-344D-4C42-B957-DFE45688082A}" srcId="{2A90F89C-723A-4E15-A215-C8ADDEFEDF0E}" destId="{906E0E37-3C96-499C-8117-13FA601F1768}" srcOrd="2" destOrd="0" parTransId="{0DBCDBF2-A6A9-42CD-B826-A250C184C787}" sibTransId="{D767934C-BD57-4E4C-BC45-18088037D166}"/>
    <dgm:cxn modelId="{EC79359F-77DC-46EF-B7AB-0861DED3E0E8}" type="presOf" srcId="{A329FBDD-FB21-4521-B3A5-B90AAEA96D01}" destId="{FE01E990-4211-44E9-9EEE-CE2F8635D686}" srcOrd="0" destOrd="0" presId="urn:microsoft.com/office/officeart/2005/8/layout/cycle6"/>
    <dgm:cxn modelId="{C021EBE0-1251-4F1F-A129-5ABA414E342D}" srcId="{2A90F89C-723A-4E15-A215-C8ADDEFEDF0E}" destId="{AD4BA9CB-72E4-4451-B2E9-FC50ED0BDD7E}" srcOrd="0" destOrd="0" parTransId="{2B5F5005-3918-41C1-9C2C-2FC30447C7D9}" sibTransId="{A329FBDD-FB21-4521-B3A5-B90AAEA96D01}"/>
    <dgm:cxn modelId="{BE0D312E-A759-452A-919D-EE7F5A362E03}" type="presOf" srcId="{E5682FF9-9F7F-4312-85B7-7BBDB7C23BD6}" destId="{4A51A333-0D1D-4D0E-B3F5-44BE02F2D2E0}" srcOrd="0" destOrd="0" presId="urn:microsoft.com/office/officeart/2005/8/layout/cycle6"/>
    <dgm:cxn modelId="{6910CE0D-5535-4820-A51F-B535E4105C92}" type="presOf" srcId="{742CA3F8-B64A-4B42-A6A2-1BF7684BE070}" destId="{B321801A-9D01-4C3B-B56D-573BDA8567BD}" srcOrd="0" destOrd="0" presId="urn:microsoft.com/office/officeart/2005/8/layout/cycle6"/>
    <dgm:cxn modelId="{FD6A3BA1-8FCE-47DF-BF8E-C338444021E4}" type="presOf" srcId="{D767934C-BD57-4E4C-BC45-18088037D166}" destId="{449135A9-8562-42C3-843C-67A320E67841}" srcOrd="0" destOrd="0" presId="urn:microsoft.com/office/officeart/2005/8/layout/cycle6"/>
    <dgm:cxn modelId="{E41FB349-5E26-48B1-A359-15C8B869941C}" type="presOf" srcId="{906E0E37-3C96-499C-8117-13FA601F1768}" destId="{B32BBF42-8C6C-4575-96B4-D609110C88DD}" srcOrd="0" destOrd="0" presId="urn:microsoft.com/office/officeart/2005/8/layout/cycle6"/>
    <dgm:cxn modelId="{00DF79F1-8481-4876-BC7D-E1742FC1EE3A}" type="presParOf" srcId="{0FAA5F5D-EDE7-4C7C-BEBE-6E5955B71343}" destId="{5EE630C0-B2E3-4BA4-8335-815F2F05E21D}" srcOrd="0" destOrd="0" presId="urn:microsoft.com/office/officeart/2005/8/layout/cycle6"/>
    <dgm:cxn modelId="{41D7F475-8BDA-40D0-A003-BC0B4D22F0C5}" type="presParOf" srcId="{0FAA5F5D-EDE7-4C7C-BEBE-6E5955B71343}" destId="{9476867B-A85D-4251-A24F-F9BBF7A7998C}" srcOrd="1" destOrd="0" presId="urn:microsoft.com/office/officeart/2005/8/layout/cycle6"/>
    <dgm:cxn modelId="{CE45D77B-7977-4C62-9711-C1C07BAAF77A}" type="presParOf" srcId="{0FAA5F5D-EDE7-4C7C-BEBE-6E5955B71343}" destId="{FE01E990-4211-44E9-9EEE-CE2F8635D686}" srcOrd="2" destOrd="0" presId="urn:microsoft.com/office/officeart/2005/8/layout/cycle6"/>
    <dgm:cxn modelId="{3F76BA70-198D-4989-8F62-A7ACA658DA70}" type="presParOf" srcId="{0FAA5F5D-EDE7-4C7C-BEBE-6E5955B71343}" destId="{4E218552-56D0-4B1E-A72D-B8FDDEE949C6}" srcOrd="3" destOrd="0" presId="urn:microsoft.com/office/officeart/2005/8/layout/cycle6"/>
    <dgm:cxn modelId="{ADBF4895-E599-46FD-AFBB-1CE2C34FE315}" type="presParOf" srcId="{0FAA5F5D-EDE7-4C7C-BEBE-6E5955B71343}" destId="{8E2CB0E1-329E-4122-B9EA-E5528FC54EEE}" srcOrd="4" destOrd="0" presId="urn:microsoft.com/office/officeart/2005/8/layout/cycle6"/>
    <dgm:cxn modelId="{C4C3AC74-6B9C-489C-8CFE-CD1A763333FD}" type="presParOf" srcId="{0FAA5F5D-EDE7-4C7C-BEBE-6E5955B71343}" destId="{B321801A-9D01-4C3B-B56D-573BDA8567BD}" srcOrd="5" destOrd="0" presId="urn:microsoft.com/office/officeart/2005/8/layout/cycle6"/>
    <dgm:cxn modelId="{221233D6-ACCB-48F6-ACEB-65FE0BAE3AFF}" type="presParOf" srcId="{0FAA5F5D-EDE7-4C7C-BEBE-6E5955B71343}" destId="{B32BBF42-8C6C-4575-96B4-D609110C88DD}" srcOrd="6" destOrd="0" presId="urn:microsoft.com/office/officeart/2005/8/layout/cycle6"/>
    <dgm:cxn modelId="{1A87D772-03B3-4278-A8DB-982B91C0622B}" type="presParOf" srcId="{0FAA5F5D-EDE7-4C7C-BEBE-6E5955B71343}" destId="{B825064C-F0BD-450F-8AE0-8D10ED98430D}" srcOrd="7" destOrd="0" presId="urn:microsoft.com/office/officeart/2005/8/layout/cycle6"/>
    <dgm:cxn modelId="{6E33EAB6-6FD8-4E14-81B0-6F077E767AE6}" type="presParOf" srcId="{0FAA5F5D-EDE7-4C7C-BEBE-6E5955B71343}" destId="{449135A9-8562-42C3-843C-67A320E67841}" srcOrd="8" destOrd="0" presId="urn:microsoft.com/office/officeart/2005/8/layout/cycle6"/>
    <dgm:cxn modelId="{A4375779-D698-4DA3-8904-29D5E962D8B6}" type="presParOf" srcId="{0FAA5F5D-EDE7-4C7C-BEBE-6E5955B71343}" destId="{FC524089-9CE8-4F56-9963-FBBC59767D61}" srcOrd="9" destOrd="0" presId="urn:microsoft.com/office/officeart/2005/8/layout/cycle6"/>
    <dgm:cxn modelId="{EECB5E81-43F4-4882-BE35-1D8C00CC3D32}" type="presParOf" srcId="{0FAA5F5D-EDE7-4C7C-BEBE-6E5955B71343}" destId="{543DDD8A-BE87-4DB9-AF08-DD84F245A897}" srcOrd="10" destOrd="0" presId="urn:microsoft.com/office/officeart/2005/8/layout/cycle6"/>
    <dgm:cxn modelId="{AB787E66-BD4A-4517-88EA-56CFCCDDE5E5}" type="presParOf" srcId="{0FAA5F5D-EDE7-4C7C-BEBE-6E5955B71343}" destId="{4A51A333-0D1D-4D0E-B3F5-44BE02F2D2E0}" srcOrd="11" destOrd="0" presId="urn:microsoft.com/office/officeart/2005/8/layout/cycle6"/>
    <dgm:cxn modelId="{CF0CBAE2-7F6E-4625-A66A-CBD5782DCBDA}" type="presParOf" srcId="{0FAA5F5D-EDE7-4C7C-BEBE-6E5955B71343}" destId="{2549B1A1-7BCD-426D-9C9E-3BC0885E78E3}" srcOrd="12" destOrd="0" presId="urn:microsoft.com/office/officeart/2005/8/layout/cycle6"/>
    <dgm:cxn modelId="{E7A77ACD-3FD0-41A3-BDC0-E5F5D0C87A12}" type="presParOf" srcId="{0FAA5F5D-EDE7-4C7C-BEBE-6E5955B71343}" destId="{97D8710F-8CD2-4AAB-A4E1-59329BF54D82}" srcOrd="13" destOrd="0" presId="urn:microsoft.com/office/officeart/2005/8/layout/cycle6"/>
    <dgm:cxn modelId="{1CB2C87A-BBC3-4960-9847-8DE4622A3882}" type="presParOf" srcId="{0FAA5F5D-EDE7-4C7C-BEBE-6E5955B71343}" destId="{B0BE0737-ACB6-4B0B-B175-29AEC572B0B1}" srcOrd="14" destOrd="0" presId="urn:microsoft.com/office/officeart/2005/8/layout/cycle6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58D281A-DF92-4D74-BA21-B96676A7D0B6}" type="doc">
      <dgm:prSet loTypeId="urn:microsoft.com/office/officeart/2005/8/layout/cycle3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it-IT"/>
        </a:p>
      </dgm:t>
    </dgm:pt>
    <dgm:pt modelId="{F0165123-34B6-4706-BFF4-F3A4F38989C8}">
      <dgm:prSet phldrT="[Testo]" custT="1"/>
      <dgm:spPr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50000"/>
            </a:lnSpc>
            <a:spcAft>
              <a:spcPct val="35000"/>
            </a:spcAft>
          </a:pPr>
          <a:endParaRPr lang="it-IT" sz="1000" b="1" dirty="0"/>
        </a:p>
        <a:p>
          <a:pPr>
            <a:lnSpc>
              <a:spcPct val="50000"/>
            </a:lnSpc>
            <a:spcAft>
              <a:spcPct val="35000"/>
            </a:spcAft>
          </a:pPr>
          <a:r>
            <a:rPr lang="it-IT" sz="3300" b="1" dirty="0"/>
            <a:t>MOTIVAZIONE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2400" dirty="0"/>
            <a:t>SFERA PSICOLOGICA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2400" dirty="0"/>
            <a:t>ED EMOTIVA</a:t>
          </a:r>
        </a:p>
      </dgm:t>
    </dgm:pt>
    <dgm:pt modelId="{D0ACD56A-9CD8-479C-9E25-17C4E9B75CD7}" type="parTrans" cxnId="{606ADF41-C7F1-4CF6-8961-ED565678115D}">
      <dgm:prSet/>
      <dgm:spPr/>
      <dgm:t>
        <a:bodyPr/>
        <a:lstStyle/>
        <a:p>
          <a:endParaRPr lang="it-IT"/>
        </a:p>
      </dgm:t>
    </dgm:pt>
    <dgm:pt modelId="{3376D250-2467-4124-9A91-6A4B73377D97}" type="sibTrans" cxnId="{606ADF41-C7F1-4CF6-8961-ED565678115D}">
      <dgm:prSet/>
      <dgm:spPr/>
      <dgm:t>
        <a:bodyPr/>
        <a:lstStyle/>
        <a:p>
          <a:endParaRPr lang="it-IT"/>
        </a:p>
      </dgm:t>
    </dgm:pt>
    <dgm:pt modelId="{6CA61C43-E3B4-4A4E-B218-42F29FB69377}">
      <dgm:prSet phldrT="[Testo]"/>
      <dgm:spPr>
        <a:solidFill>
          <a:srgbClr val="FAFCEE"/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dirty="0"/>
            <a:t>AUTOSTIMA</a:t>
          </a:r>
        </a:p>
      </dgm:t>
    </dgm:pt>
    <dgm:pt modelId="{012C7AB7-6010-496E-A2B7-1D8556658406}" type="parTrans" cxnId="{B35939E5-5819-4DA9-84BA-F8142612EB26}">
      <dgm:prSet/>
      <dgm:spPr/>
      <dgm:t>
        <a:bodyPr/>
        <a:lstStyle/>
        <a:p>
          <a:endParaRPr lang="it-IT"/>
        </a:p>
      </dgm:t>
    </dgm:pt>
    <dgm:pt modelId="{E856A958-0A66-4997-9489-DDC5DC5ACA59}" type="sibTrans" cxnId="{B35939E5-5819-4DA9-84BA-F8142612EB26}">
      <dgm:prSet/>
      <dgm:spPr/>
      <dgm:t>
        <a:bodyPr/>
        <a:lstStyle/>
        <a:p>
          <a:endParaRPr lang="it-IT"/>
        </a:p>
      </dgm:t>
    </dgm:pt>
    <dgm:pt modelId="{9719A36A-F5E4-40F5-98B0-664BC520EA69}">
      <dgm:prSet phldrT="[Testo]"/>
      <dgm:spPr>
        <a:solidFill>
          <a:schemeClr val="accent2">
            <a:lumMod val="20000"/>
            <a:lumOff val="80000"/>
          </a:schemeClr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dirty="0"/>
            <a:t>L’IMMAGINE DI SE’</a:t>
          </a:r>
        </a:p>
      </dgm:t>
    </dgm:pt>
    <dgm:pt modelId="{C9F8DA2D-B6C4-4CDC-9E48-1F089CD39448}" type="parTrans" cxnId="{A1BC5361-948C-4A76-814D-3779CBC51D67}">
      <dgm:prSet/>
      <dgm:spPr/>
      <dgm:t>
        <a:bodyPr/>
        <a:lstStyle/>
        <a:p>
          <a:endParaRPr lang="it-IT"/>
        </a:p>
      </dgm:t>
    </dgm:pt>
    <dgm:pt modelId="{7DA51ADA-77BA-479C-A284-FAFCA0AFD940}" type="sibTrans" cxnId="{A1BC5361-948C-4A76-814D-3779CBC51D67}">
      <dgm:prSet/>
      <dgm:spPr/>
      <dgm:t>
        <a:bodyPr/>
        <a:lstStyle/>
        <a:p>
          <a:endParaRPr lang="it-IT"/>
        </a:p>
      </dgm:t>
    </dgm:pt>
    <dgm:pt modelId="{E7DC1BEA-26B6-440E-BC6B-CE28E6214DDF}">
      <dgm:prSet phldrT="[Testo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/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algn="l"/>
          <a:r>
            <a:rPr lang="it-IT" sz="2000" dirty="0"/>
            <a:t>- </a:t>
          </a:r>
          <a:r>
            <a:rPr lang="it-IT" sz="1800" dirty="0"/>
            <a:t>STRATEGICO</a:t>
          </a:r>
        </a:p>
        <a:p>
          <a:pPr algn="l"/>
          <a:r>
            <a:rPr lang="it-IT" sz="1800" dirty="0"/>
            <a:t>-  NEGATORE</a:t>
          </a:r>
        </a:p>
        <a:p>
          <a:pPr algn="l"/>
          <a:r>
            <a:rPr lang="it-IT" sz="1800" dirty="0"/>
            <a:t>-  ABILE</a:t>
          </a:r>
        </a:p>
        <a:p>
          <a:pPr algn="l"/>
          <a:r>
            <a:rPr lang="it-IT" sz="1800" dirty="0"/>
            <a:t>-  DEPRESSO</a:t>
          </a:r>
        </a:p>
        <a:p>
          <a:pPr algn="l"/>
          <a:r>
            <a:rPr lang="it-IT" sz="1800" dirty="0"/>
            <a:t>-  PEDINA</a:t>
          </a:r>
        </a:p>
      </dgm:t>
    </dgm:pt>
    <dgm:pt modelId="{28561DE8-13CE-49B9-A87B-96D58DEF85F5}" type="parTrans" cxnId="{5130717C-F1CC-4633-8FF7-7EEB4C849B95}">
      <dgm:prSet/>
      <dgm:spPr/>
      <dgm:t>
        <a:bodyPr/>
        <a:lstStyle/>
        <a:p>
          <a:endParaRPr lang="it-IT"/>
        </a:p>
      </dgm:t>
    </dgm:pt>
    <dgm:pt modelId="{D21017D2-EAD9-4598-82DD-DCB2FFB3F509}" type="sibTrans" cxnId="{5130717C-F1CC-4633-8FF7-7EEB4C849B95}">
      <dgm:prSet/>
      <dgm:spPr/>
      <dgm:t>
        <a:bodyPr/>
        <a:lstStyle/>
        <a:p>
          <a:endParaRPr lang="it-IT"/>
        </a:p>
      </dgm:t>
    </dgm:pt>
    <dgm:pt modelId="{87FFFD63-F4F8-4591-BF5E-DE3AB15A639E}">
      <dgm:prSet phldrT="[Testo]"/>
      <dgm:spPr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t-IT" dirty="0"/>
            <a:t>STILE ATTRIBUTIVO</a:t>
          </a:r>
        </a:p>
      </dgm:t>
    </dgm:pt>
    <dgm:pt modelId="{B9088AAA-F35D-44D9-A889-826BBBD816B2}" type="parTrans" cxnId="{ADFD9B12-C726-4E30-8B06-FDB725DDFE97}">
      <dgm:prSet/>
      <dgm:spPr/>
      <dgm:t>
        <a:bodyPr/>
        <a:lstStyle/>
        <a:p>
          <a:endParaRPr lang="it-IT"/>
        </a:p>
      </dgm:t>
    </dgm:pt>
    <dgm:pt modelId="{8AC247A1-8549-4E0C-B78E-CD2493A4BEBA}" type="sibTrans" cxnId="{ADFD9B12-C726-4E30-8B06-FDB725DDFE97}">
      <dgm:prSet/>
      <dgm:spPr/>
      <dgm:t>
        <a:bodyPr/>
        <a:lstStyle/>
        <a:p>
          <a:endParaRPr lang="it-IT"/>
        </a:p>
      </dgm:t>
    </dgm:pt>
    <dgm:pt modelId="{6E9D9C67-6756-40D2-BCC2-0F9D470797B5}" type="pres">
      <dgm:prSet presAssocID="{E58D281A-DF92-4D74-BA21-B96676A7D0B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A906B59-465C-4B61-A8AE-A5A6A8CF79F4}" type="pres">
      <dgm:prSet presAssocID="{E58D281A-DF92-4D74-BA21-B96676A7D0B6}" presName="cycle" presStyleCnt="0"/>
      <dgm:spPr/>
    </dgm:pt>
    <dgm:pt modelId="{1A20372C-C3E9-423F-B2D0-EAF981AF1183}" type="pres">
      <dgm:prSet presAssocID="{F0165123-34B6-4706-BFF4-F3A4F38989C8}" presName="nodeFirstNode" presStyleLbl="node1" presStyleIdx="0" presStyleCnt="5" custScaleX="133468" custScaleY="10101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8601EC8-96DD-4829-A6C5-FEF5374A78AE}" type="pres">
      <dgm:prSet presAssocID="{3376D250-2467-4124-9A91-6A4B73377D97}" presName="sibTransFirstNode" presStyleLbl="bgShp" presStyleIdx="0" presStyleCnt="1"/>
      <dgm:spPr/>
      <dgm:t>
        <a:bodyPr/>
        <a:lstStyle/>
        <a:p>
          <a:endParaRPr lang="it-IT"/>
        </a:p>
      </dgm:t>
    </dgm:pt>
    <dgm:pt modelId="{F819713A-B685-445A-8D77-0EB7A8388F56}" type="pres">
      <dgm:prSet presAssocID="{6CA61C43-E3B4-4A4E-B218-42F29FB69377}" presName="nodeFollowingNodes" presStyleLbl="node1" presStyleIdx="1" presStyleCnt="5" custScaleX="112212" custScaleY="108480" custRadScaleRad="150902" custRadScaleInc="-25403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418A05E-1597-4F96-8990-BEE1C589A164}" type="pres">
      <dgm:prSet presAssocID="{9719A36A-F5E4-40F5-98B0-664BC520EA69}" presName="nodeFollowingNodes" presStyleLbl="node1" presStyleIdx="2" presStyleCnt="5" custScaleX="138820" custScaleY="120339" custRadScaleRad="72687" custRadScaleInc="6060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EE21ED4-60BF-450F-A38A-90750063A05C}" type="pres">
      <dgm:prSet presAssocID="{E7DC1BEA-26B6-440E-BC6B-CE28E6214DDF}" presName="nodeFollowingNodes" presStyleLbl="node1" presStyleIdx="3" presStyleCnt="5" custScaleX="67673" custScaleY="130723" custRadScaleRad="210030" custRadScaleInc="-18980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AB92E39-0757-42DB-B729-641566D7D430}" type="pres">
      <dgm:prSet presAssocID="{87FFFD63-F4F8-4591-BF5E-DE3AB15A639E}" presName="nodeFollowingNodes" presStyleLbl="node1" presStyleIdx="4" presStyleCnt="5" custScaleX="108087" custScaleY="109863" custRadScaleRad="120858" custRadScaleInc="25084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5130717C-F1CC-4633-8FF7-7EEB4C849B95}" srcId="{E58D281A-DF92-4D74-BA21-B96676A7D0B6}" destId="{E7DC1BEA-26B6-440E-BC6B-CE28E6214DDF}" srcOrd="3" destOrd="0" parTransId="{28561DE8-13CE-49B9-A87B-96D58DEF85F5}" sibTransId="{D21017D2-EAD9-4598-82DD-DCB2FFB3F509}"/>
    <dgm:cxn modelId="{606ADF41-C7F1-4CF6-8961-ED565678115D}" srcId="{E58D281A-DF92-4D74-BA21-B96676A7D0B6}" destId="{F0165123-34B6-4706-BFF4-F3A4F38989C8}" srcOrd="0" destOrd="0" parTransId="{D0ACD56A-9CD8-479C-9E25-17C4E9B75CD7}" sibTransId="{3376D250-2467-4124-9A91-6A4B73377D97}"/>
    <dgm:cxn modelId="{B9FEAE32-8409-49E9-82B9-8039CEC8F665}" type="presOf" srcId="{E7DC1BEA-26B6-440E-BC6B-CE28E6214DDF}" destId="{1EE21ED4-60BF-450F-A38A-90750063A05C}" srcOrd="0" destOrd="0" presId="urn:microsoft.com/office/officeart/2005/8/layout/cycle3"/>
    <dgm:cxn modelId="{F3558C07-1498-4612-8A24-DB6E9F8686E8}" type="presOf" srcId="{9719A36A-F5E4-40F5-98B0-664BC520EA69}" destId="{E418A05E-1597-4F96-8990-BEE1C589A164}" srcOrd="0" destOrd="0" presId="urn:microsoft.com/office/officeart/2005/8/layout/cycle3"/>
    <dgm:cxn modelId="{453B4D8E-7FA6-4584-801B-D46C0E90B45D}" type="presOf" srcId="{87FFFD63-F4F8-4591-BF5E-DE3AB15A639E}" destId="{EAB92E39-0757-42DB-B729-641566D7D430}" srcOrd="0" destOrd="0" presId="urn:microsoft.com/office/officeart/2005/8/layout/cycle3"/>
    <dgm:cxn modelId="{2DEBD6FD-90B8-4ED5-95E3-CCD3A34837D6}" type="presOf" srcId="{6CA61C43-E3B4-4A4E-B218-42F29FB69377}" destId="{F819713A-B685-445A-8D77-0EB7A8388F56}" srcOrd="0" destOrd="0" presId="urn:microsoft.com/office/officeart/2005/8/layout/cycle3"/>
    <dgm:cxn modelId="{ADFD9B12-C726-4E30-8B06-FDB725DDFE97}" srcId="{E58D281A-DF92-4D74-BA21-B96676A7D0B6}" destId="{87FFFD63-F4F8-4591-BF5E-DE3AB15A639E}" srcOrd="4" destOrd="0" parTransId="{B9088AAA-F35D-44D9-A889-826BBBD816B2}" sibTransId="{8AC247A1-8549-4E0C-B78E-CD2493A4BEBA}"/>
    <dgm:cxn modelId="{A8AD53F0-6CB4-4C77-857A-B6B67617A18C}" type="presOf" srcId="{E58D281A-DF92-4D74-BA21-B96676A7D0B6}" destId="{6E9D9C67-6756-40D2-BCC2-0F9D470797B5}" srcOrd="0" destOrd="0" presId="urn:microsoft.com/office/officeart/2005/8/layout/cycle3"/>
    <dgm:cxn modelId="{F9BA02F7-0FFD-442F-A682-3AA06B311FD9}" type="presOf" srcId="{F0165123-34B6-4706-BFF4-F3A4F38989C8}" destId="{1A20372C-C3E9-423F-B2D0-EAF981AF1183}" srcOrd="0" destOrd="0" presId="urn:microsoft.com/office/officeart/2005/8/layout/cycle3"/>
    <dgm:cxn modelId="{B35939E5-5819-4DA9-84BA-F8142612EB26}" srcId="{E58D281A-DF92-4D74-BA21-B96676A7D0B6}" destId="{6CA61C43-E3B4-4A4E-B218-42F29FB69377}" srcOrd="1" destOrd="0" parTransId="{012C7AB7-6010-496E-A2B7-1D8556658406}" sibTransId="{E856A958-0A66-4997-9489-DDC5DC5ACA59}"/>
    <dgm:cxn modelId="{A1BC5361-948C-4A76-814D-3779CBC51D67}" srcId="{E58D281A-DF92-4D74-BA21-B96676A7D0B6}" destId="{9719A36A-F5E4-40F5-98B0-664BC520EA69}" srcOrd="2" destOrd="0" parTransId="{C9F8DA2D-B6C4-4CDC-9E48-1F089CD39448}" sibTransId="{7DA51ADA-77BA-479C-A284-FAFCA0AFD940}"/>
    <dgm:cxn modelId="{A9A4B9F6-C619-4028-91F5-4EAF153EC9D7}" type="presOf" srcId="{3376D250-2467-4124-9A91-6A4B73377D97}" destId="{38601EC8-96DD-4829-A6C5-FEF5374A78AE}" srcOrd="0" destOrd="0" presId="urn:microsoft.com/office/officeart/2005/8/layout/cycle3"/>
    <dgm:cxn modelId="{8221D662-B4C6-401D-A5FB-B7DEAB2C761C}" type="presParOf" srcId="{6E9D9C67-6756-40D2-BCC2-0F9D470797B5}" destId="{1A906B59-465C-4B61-A8AE-A5A6A8CF79F4}" srcOrd="0" destOrd="0" presId="urn:microsoft.com/office/officeart/2005/8/layout/cycle3"/>
    <dgm:cxn modelId="{CE919E8C-E38A-4D58-8417-89F458A7A08F}" type="presParOf" srcId="{1A906B59-465C-4B61-A8AE-A5A6A8CF79F4}" destId="{1A20372C-C3E9-423F-B2D0-EAF981AF1183}" srcOrd="0" destOrd="0" presId="urn:microsoft.com/office/officeart/2005/8/layout/cycle3"/>
    <dgm:cxn modelId="{3254013E-07F1-4265-93AC-495F666DED61}" type="presParOf" srcId="{1A906B59-465C-4B61-A8AE-A5A6A8CF79F4}" destId="{38601EC8-96DD-4829-A6C5-FEF5374A78AE}" srcOrd="1" destOrd="0" presId="urn:microsoft.com/office/officeart/2005/8/layout/cycle3"/>
    <dgm:cxn modelId="{08562F68-DD15-48FE-8A9E-B3D572331BC2}" type="presParOf" srcId="{1A906B59-465C-4B61-A8AE-A5A6A8CF79F4}" destId="{F819713A-B685-445A-8D77-0EB7A8388F56}" srcOrd="2" destOrd="0" presId="urn:microsoft.com/office/officeart/2005/8/layout/cycle3"/>
    <dgm:cxn modelId="{907834FF-2E9F-46F4-BB7C-FB823EF8BE17}" type="presParOf" srcId="{1A906B59-465C-4B61-A8AE-A5A6A8CF79F4}" destId="{E418A05E-1597-4F96-8990-BEE1C589A164}" srcOrd="3" destOrd="0" presId="urn:microsoft.com/office/officeart/2005/8/layout/cycle3"/>
    <dgm:cxn modelId="{454FAAC7-3247-45A3-B91C-43B03791B434}" type="presParOf" srcId="{1A906B59-465C-4B61-A8AE-A5A6A8CF79F4}" destId="{1EE21ED4-60BF-450F-A38A-90750063A05C}" srcOrd="4" destOrd="0" presId="urn:microsoft.com/office/officeart/2005/8/layout/cycle3"/>
    <dgm:cxn modelId="{3EA1EACA-77C6-4C45-8815-08163FB2A656}" type="presParOf" srcId="{1A906B59-465C-4B61-A8AE-A5A6A8CF79F4}" destId="{EAB92E39-0757-42DB-B729-641566D7D430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5D4F04C-6C6D-4B86-A522-2D0DBB79CBD0}" type="doc">
      <dgm:prSet loTypeId="urn:microsoft.com/office/officeart/2008/layout/AlternatingHexagons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EE3C7DE9-C67A-4DE7-AF3E-F8F8DE610FFA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000" dirty="0"/>
        </a:p>
        <a:p>
          <a:pPr marL="0" marR="0" lvl="0" indent="0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it-IT" sz="2000" dirty="0"/>
        </a:p>
        <a:p>
          <a:pPr marL="0" marR="0" lvl="0" indent="0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t-IT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Disturbo oppositivo </a:t>
          </a:r>
          <a:r>
            <a:rPr lang="it-IT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provocatorio</a:t>
          </a:r>
        </a:p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b="1" dirty="0"/>
        </a:p>
      </dgm:t>
    </dgm:pt>
    <dgm:pt modelId="{65A758F6-BD98-41D9-8B92-BD6442C0CFD2}" type="parTrans" cxnId="{50467684-681B-4737-A1AB-377C259F33C7}">
      <dgm:prSet/>
      <dgm:spPr/>
      <dgm:t>
        <a:bodyPr/>
        <a:lstStyle/>
        <a:p>
          <a:endParaRPr lang="it-IT"/>
        </a:p>
      </dgm:t>
    </dgm:pt>
    <dgm:pt modelId="{88FEB49B-9C50-4DD8-8E76-87E0E798B4CB}" type="sibTrans" cxnId="{50467684-681B-4737-A1AB-377C259F33C7}">
      <dgm:prSet custT="1"/>
      <dgm:spPr>
        <a:solidFill>
          <a:schemeClr val="bg1"/>
        </a:solidFill>
        <a:ln>
          <a:solidFill>
            <a:schemeClr val="bg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200" b="1" cap="none" spc="0" dirty="0">
            <a:ln w="0"/>
            <a:solidFill>
              <a:schemeClr val="accent2">
                <a:lumMod val="75000"/>
              </a:schemeClr>
            </a:solidFill>
            <a:effectLst/>
          </a:endParaRP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000" b="1" cap="none" spc="0" dirty="0">
              <a:ln w="0"/>
              <a:solidFill>
                <a:schemeClr val="accent2">
                  <a:lumMod val="75000"/>
                </a:schemeClr>
              </a:solidFill>
              <a:effectLst/>
            </a:rPr>
            <a:t>DISTURBI ASSOCIATI</a:t>
          </a:r>
        </a:p>
        <a:p>
          <a:pPr marL="0" lvl="0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dirty="0"/>
        </a:p>
      </dgm:t>
    </dgm:pt>
    <dgm:pt modelId="{8D1C3C21-74E8-40FF-BE1C-206A8410F4B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400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Disturbi emotivi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it-IT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 di </a:t>
          </a:r>
          <a:r>
            <a: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ansia</a:t>
          </a:r>
        </a:p>
        <a:p>
          <a:pPr marL="0"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dirty="0"/>
        </a:p>
      </dgm:t>
    </dgm:pt>
    <dgm:pt modelId="{1BC03DC9-DF6A-4347-9FF7-7FF8B12027B2}" type="parTrans" cxnId="{A048D1CE-304D-45C7-B124-BFF80258FE3C}">
      <dgm:prSet/>
      <dgm:spPr/>
      <dgm:t>
        <a:bodyPr/>
        <a:lstStyle/>
        <a:p>
          <a:endParaRPr lang="it-IT"/>
        </a:p>
      </dgm:t>
    </dgm:pt>
    <dgm:pt modelId="{7230D45C-29AD-4A28-B098-4445A40C43C9}" type="sibTrans" cxnId="{A048D1CE-304D-45C7-B124-BFF80258FE3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400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Disturbi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apprendimento</a:t>
          </a:r>
          <a:r>
            <a:rPr lang="it-IT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</a:p>
        <a:p>
          <a:pPr marL="0" lvl="0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dirty="0"/>
        </a:p>
      </dgm:t>
    </dgm:pt>
    <dgm:pt modelId="{AFB8BFF2-96C8-4826-A03C-795E9671DC5B}">
      <dgm:prSet custT="1"/>
      <dgm:spPr>
        <a:ln>
          <a:noFill/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400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Disturbo della condotta</a:t>
          </a:r>
        </a:p>
        <a:p>
          <a:endParaRPr lang="it-IT" dirty="0"/>
        </a:p>
      </dgm:t>
    </dgm:pt>
    <dgm:pt modelId="{333104C0-2801-4FE9-87DF-23F73EDDB7DA}" type="sibTrans" cxnId="{49837041-BEC3-47A9-B9C9-786AC56BF41F}">
      <dgm:prSet/>
      <dgm:spPr/>
      <dgm:t>
        <a:bodyPr/>
        <a:lstStyle/>
        <a:p>
          <a:r>
            <a: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Disturbi affettivi e relazionali</a:t>
          </a:r>
        </a:p>
      </dgm:t>
    </dgm:pt>
    <dgm:pt modelId="{A8C88F14-C7DB-468A-8113-A1254D0ABE38}" type="parTrans" cxnId="{49837041-BEC3-47A9-B9C9-786AC56BF41F}">
      <dgm:prSet/>
      <dgm:spPr/>
      <dgm:t>
        <a:bodyPr/>
        <a:lstStyle/>
        <a:p>
          <a:endParaRPr lang="it-IT"/>
        </a:p>
      </dgm:t>
    </dgm:pt>
    <dgm:pt modelId="{98E91BA3-2D02-4F87-BE5F-F4E9107254E0}" type="pres">
      <dgm:prSet presAssocID="{65D4F04C-6C6D-4B86-A522-2D0DBB79CBD0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A95287EF-A4D5-458D-9C2E-4C70A223BE9B}" type="pres">
      <dgm:prSet presAssocID="{EE3C7DE9-C67A-4DE7-AF3E-F8F8DE610FFA}" presName="composite" presStyleCnt="0"/>
      <dgm:spPr/>
    </dgm:pt>
    <dgm:pt modelId="{AD80DCE9-BED3-4E85-BF2D-2342F2DADE8E}" type="pres">
      <dgm:prSet presAssocID="{EE3C7DE9-C67A-4DE7-AF3E-F8F8DE610FFA}" presName="Parent1" presStyleLbl="node1" presStyleIdx="0" presStyleCnt="6" custScaleX="123686" custLinFactNeighborX="1475" custLinFactNeighborY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054EB12-C633-473A-A420-E8EB2F43BCA5}" type="pres">
      <dgm:prSet presAssocID="{EE3C7DE9-C67A-4DE7-AF3E-F8F8DE610FFA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FB6F1B43-9D74-4057-A2EB-5D632437338B}" type="pres">
      <dgm:prSet presAssocID="{EE3C7DE9-C67A-4DE7-AF3E-F8F8DE610FFA}" presName="BalanceSpacing" presStyleCnt="0"/>
      <dgm:spPr/>
    </dgm:pt>
    <dgm:pt modelId="{F18201A2-5147-4305-BF0C-A5FE6FDE6009}" type="pres">
      <dgm:prSet presAssocID="{EE3C7DE9-C67A-4DE7-AF3E-F8F8DE610FFA}" presName="BalanceSpacing1" presStyleCnt="0"/>
      <dgm:spPr/>
    </dgm:pt>
    <dgm:pt modelId="{D91A4BBD-CA34-4920-8B92-4562C8FFC6D4}" type="pres">
      <dgm:prSet presAssocID="{88FEB49B-9C50-4DD8-8E76-87E0E798B4CB}" presName="Accent1Text" presStyleLbl="node1" presStyleIdx="1" presStyleCnt="6" custScaleX="127726" custScaleY="100802" custLinFactNeighborX="-22727" custLinFactNeighborY="1283"/>
      <dgm:spPr/>
      <dgm:t>
        <a:bodyPr/>
        <a:lstStyle/>
        <a:p>
          <a:endParaRPr lang="it-IT"/>
        </a:p>
      </dgm:t>
    </dgm:pt>
    <dgm:pt modelId="{CAA2117B-B869-4B66-B241-FCCECC612724}" type="pres">
      <dgm:prSet presAssocID="{88FEB49B-9C50-4DD8-8E76-87E0E798B4CB}" presName="spaceBetweenRectangles" presStyleCnt="0"/>
      <dgm:spPr/>
    </dgm:pt>
    <dgm:pt modelId="{0CA42879-8960-48F2-94DD-F3C3766B6A1F}" type="pres">
      <dgm:prSet presAssocID="{AFB8BFF2-96C8-4826-A03C-795E9671DC5B}" presName="composite" presStyleCnt="0"/>
      <dgm:spPr/>
    </dgm:pt>
    <dgm:pt modelId="{BAD23F61-0774-4F6E-A084-5EA1615120C5}" type="pres">
      <dgm:prSet presAssocID="{AFB8BFF2-96C8-4826-A03C-795E9671DC5B}" presName="Parent1" presStyleLbl="node1" presStyleIdx="2" presStyleCnt="6" custScaleX="119831" custLinFactNeighborX="-10694" custLinFactNeighborY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57D9D72-EBE6-413A-A3C7-D99261F67144}" type="pres">
      <dgm:prSet presAssocID="{AFB8BFF2-96C8-4826-A03C-795E9671DC5B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8B54B4A8-5AF0-4AD5-B489-E2C52CBC1DE8}" type="pres">
      <dgm:prSet presAssocID="{AFB8BFF2-96C8-4826-A03C-795E9671DC5B}" presName="BalanceSpacing" presStyleCnt="0"/>
      <dgm:spPr/>
    </dgm:pt>
    <dgm:pt modelId="{05AB37DB-BFDF-4183-8B6A-2DA76D8DD8BD}" type="pres">
      <dgm:prSet presAssocID="{AFB8BFF2-96C8-4826-A03C-795E9671DC5B}" presName="BalanceSpacing1" presStyleCnt="0"/>
      <dgm:spPr/>
    </dgm:pt>
    <dgm:pt modelId="{0EBA664E-03F5-4FB5-86EB-0012B95E2583}" type="pres">
      <dgm:prSet presAssocID="{333104C0-2801-4FE9-87DF-23F73EDDB7DA}" presName="Accent1Text" presStyleLbl="node1" presStyleIdx="3" presStyleCnt="6" custScaleX="118450" custLinFactNeighborX="10693" custLinFactNeighborY="1604"/>
      <dgm:spPr/>
      <dgm:t>
        <a:bodyPr/>
        <a:lstStyle/>
        <a:p>
          <a:endParaRPr lang="it-IT"/>
        </a:p>
      </dgm:t>
    </dgm:pt>
    <dgm:pt modelId="{D7A4DCF9-756D-4999-AEA4-F4FD85D8AC41}" type="pres">
      <dgm:prSet presAssocID="{333104C0-2801-4FE9-87DF-23F73EDDB7DA}" presName="spaceBetweenRectangles" presStyleCnt="0"/>
      <dgm:spPr/>
    </dgm:pt>
    <dgm:pt modelId="{F467B570-5FC3-468E-9FA3-4E2CB47FA0E8}" type="pres">
      <dgm:prSet presAssocID="{8D1C3C21-74E8-40FF-BE1C-206A8410F4BC}" presName="composite" presStyleCnt="0"/>
      <dgm:spPr/>
    </dgm:pt>
    <dgm:pt modelId="{E55F0906-1BFA-4896-ABE0-AEDEC04F5012}" type="pres">
      <dgm:prSet presAssocID="{8D1C3C21-74E8-40FF-BE1C-206A8410F4BC}" presName="Parent1" presStyleLbl="node1" presStyleIdx="4" presStyleCnt="6" custScaleX="115416" custLinFactNeighborY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8EB5DE7-6DDF-40FD-959D-6C50356A4782}" type="pres">
      <dgm:prSet presAssocID="{8D1C3C21-74E8-40FF-BE1C-206A8410F4BC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B46499FE-DEB0-466A-B1DE-36046831DBBD}" type="pres">
      <dgm:prSet presAssocID="{8D1C3C21-74E8-40FF-BE1C-206A8410F4BC}" presName="BalanceSpacing" presStyleCnt="0"/>
      <dgm:spPr/>
    </dgm:pt>
    <dgm:pt modelId="{3802C566-D66C-4610-A5EB-6505C302782B}" type="pres">
      <dgm:prSet presAssocID="{8D1C3C21-74E8-40FF-BE1C-206A8410F4BC}" presName="BalanceSpacing1" presStyleCnt="0"/>
      <dgm:spPr/>
    </dgm:pt>
    <dgm:pt modelId="{9D6B2310-A6A9-422E-8ADE-2E617E04AEE0}" type="pres">
      <dgm:prSet presAssocID="{7230D45C-29AD-4A28-B098-4445A40C43C9}" presName="Accent1Text" presStyleLbl="node1" presStyleIdx="5" presStyleCnt="6" custScaleX="117066" custLinFactNeighborX="-18018" custLinFactNeighborY="-1599"/>
      <dgm:spPr/>
      <dgm:t>
        <a:bodyPr/>
        <a:lstStyle/>
        <a:p>
          <a:endParaRPr lang="it-IT"/>
        </a:p>
      </dgm:t>
    </dgm:pt>
  </dgm:ptLst>
  <dgm:cxnLst>
    <dgm:cxn modelId="{A048D1CE-304D-45C7-B124-BFF80258FE3C}" srcId="{65D4F04C-6C6D-4B86-A522-2D0DBB79CBD0}" destId="{8D1C3C21-74E8-40FF-BE1C-206A8410F4BC}" srcOrd="2" destOrd="0" parTransId="{1BC03DC9-DF6A-4347-9FF7-7FF8B12027B2}" sibTransId="{7230D45C-29AD-4A28-B098-4445A40C43C9}"/>
    <dgm:cxn modelId="{A7D758E5-694D-4A8A-8766-8ACAA1F052A9}" type="presOf" srcId="{65D4F04C-6C6D-4B86-A522-2D0DBB79CBD0}" destId="{98E91BA3-2D02-4F87-BE5F-F4E9107254E0}" srcOrd="0" destOrd="0" presId="urn:microsoft.com/office/officeart/2008/layout/AlternatingHexagons"/>
    <dgm:cxn modelId="{50467684-681B-4737-A1AB-377C259F33C7}" srcId="{65D4F04C-6C6D-4B86-A522-2D0DBB79CBD0}" destId="{EE3C7DE9-C67A-4DE7-AF3E-F8F8DE610FFA}" srcOrd="0" destOrd="0" parTransId="{65A758F6-BD98-41D9-8B92-BD6442C0CFD2}" sibTransId="{88FEB49B-9C50-4DD8-8E76-87E0E798B4CB}"/>
    <dgm:cxn modelId="{C8548486-280C-4876-B593-CAEFA8126749}" type="presOf" srcId="{EE3C7DE9-C67A-4DE7-AF3E-F8F8DE610FFA}" destId="{AD80DCE9-BED3-4E85-BF2D-2342F2DADE8E}" srcOrd="0" destOrd="0" presId="urn:microsoft.com/office/officeart/2008/layout/AlternatingHexagons"/>
    <dgm:cxn modelId="{19A5192D-CBAE-4B60-826A-EBD0828099F5}" type="presOf" srcId="{88FEB49B-9C50-4DD8-8E76-87E0E798B4CB}" destId="{D91A4BBD-CA34-4920-8B92-4562C8FFC6D4}" srcOrd="0" destOrd="0" presId="urn:microsoft.com/office/officeart/2008/layout/AlternatingHexagons"/>
    <dgm:cxn modelId="{A8360E1B-C8C2-46A3-952F-8421A92EB7CA}" type="presOf" srcId="{8D1C3C21-74E8-40FF-BE1C-206A8410F4BC}" destId="{E55F0906-1BFA-4896-ABE0-AEDEC04F5012}" srcOrd="0" destOrd="0" presId="urn:microsoft.com/office/officeart/2008/layout/AlternatingHexagons"/>
    <dgm:cxn modelId="{452496E6-A273-4152-A7B0-B93EFDC8569C}" type="presOf" srcId="{333104C0-2801-4FE9-87DF-23F73EDDB7DA}" destId="{0EBA664E-03F5-4FB5-86EB-0012B95E2583}" srcOrd="0" destOrd="0" presId="urn:microsoft.com/office/officeart/2008/layout/AlternatingHexagons"/>
    <dgm:cxn modelId="{49837041-BEC3-47A9-B9C9-786AC56BF41F}" srcId="{65D4F04C-6C6D-4B86-A522-2D0DBB79CBD0}" destId="{AFB8BFF2-96C8-4826-A03C-795E9671DC5B}" srcOrd="1" destOrd="0" parTransId="{A8C88F14-C7DB-468A-8113-A1254D0ABE38}" sibTransId="{333104C0-2801-4FE9-87DF-23F73EDDB7DA}"/>
    <dgm:cxn modelId="{87A1789C-B410-4364-B03E-06B2DECC403A}" type="presOf" srcId="{AFB8BFF2-96C8-4826-A03C-795E9671DC5B}" destId="{BAD23F61-0774-4F6E-A084-5EA1615120C5}" srcOrd="0" destOrd="0" presId="urn:microsoft.com/office/officeart/2008/layout/AlternatingHexagons"/>
    <dgm:cxn modelId="{1ED2CE70-5CDE-4B92-B1B4-BB14AF6177AB}" type="presOf" srcId="{7230D45C-29AD-4A28-B098-4445A40C43C9}" destId="{9D6B2310-A6A9-422E-8ADE-2E617E04AEE0}" srcOrd="0" destOrd="0" presId="urn:microsoft.com/office/officeart/2008/layout/AlternatingHexagons"/>
    <dgm:cxn modelId="{2D0E16D3-1324-459F-A924-508464ADC342}" type="presParOf" srcId="{98E91BA3-2D02-4F87-BE5F-F4E9107254E0}" destId="{A95287EF-A4D5-458D-9C2E-4C70A223BE9B}" srcOrd="0" destOrd="0" presId="urn:microsoft.com/office/officeart/2008/layout/AlternatingHexagons"/>
    <dgm:cxn modelId="{F510EC52-ADAE-4D37-9E38-5D796216E735}" type="presParOf" srcId="{A95287EF-A4D5-458D-9C2E-4C70A223BE9B}" destId="{AD80DCE9-BED3-4E85-BF2D-2342F2DADE8E}" srcOrd="0" destOrd="0" presId="urn:microsoft.com/office/officeart/2008/layout/AlternatingHexagons"/>
    <dgm:cxn modelId="{4EB4E50C-CBBD-41B2-9107-CEA9D1758B84}" type="presParOf" srcId="{A95287EF-A4D5-458D-9C2E-4C70A223BE9B}" destId="{8054EB12-C633-473A-A420-E8EB2F43BCA5}" srcOrd="1" destOrd="0" presId="urn:microsoft.com/office/officeart/2008/layout/AlternatingHexagons"/>
    <dgm:cxn modelId="{5D20B98E-49F2-4809-B3BE-B5A103A4C064}" type="presParOf" srcId="{A95287EF-A4D5-458D-9C2E-4C70A223BE9B}" destId="{FB6F1B43-9D74-4057-A2EB-5D632437338B}" srcOrd="2" destOrd="0" presId="urn:microsoft.com/office/officeart/2008/layout/AlternatingHexagons"/>
    <dgm:cxn modelId="{09C77C8C-D914-44C0-BF86-7781B71FA12F}" type="presParOf" srcId="{A95287EF-A4D5-458D-9C2E-4C70A223BE9B}" destId="{F18201A2-5147-4305-BF0C-A5FE6FDE6009}" srcOrd="3" destOrd="0" presId="urn:microsoft.com/office/officeart/2008/layout/AlternatingHexagons"/>
    <dgm:cxn modelId="{2817FD27-D9A3-4C73-9838-6244F2C989CA}" type="presParOf" srcId="{A95287EF-A4D5-458D-9C2E-4C70A223BE9B}" destId="{D91A4BBD-CA34-4920-8B92-4562C8FFC6D4}" srcOrd="4" destOrd="0" presId="urn:microsoft.com/office/officeart/2008/layout/AlternatingHexagons"/>
    <dgm:cxn modelId="{6B5A4D55-855F-4AB6-A67E-2FB146F91CFE}" type="presParOf" srcId="{98E91BA3-2D02-4F87-BE5F-F4E9107254E0}" destId="{CAA2117B-B869-4B66-B241-FCCECC612724}" srcOrd="1" destOrd="0" presId="urn:microsoft.com/office/officeart/2008/layout/AlternatingHexagons"/>
    <dgm:cxn modelId="{8035A55C-FFC1-4F0E-AFCC-60F6ED5094CD}" type="presParOf" srcId="{98E91BA3-2D02-4F87-BE5F-F4E9107254E0}" destId="{0CA42879-8960-48F2-94DD-F3C3766B6A1F}" srcOrd="2" destOrd="0" presId="urn:microsoft.com/office/officeart/2008/layout/AlternatingHexagons"/>
    <dgm:cxn modelId="{89D4672C-DF89-424C-AD29-D77767FF8461}" type="presParOf" srcId="{0CA42879-8960-48F2-94DD-F3C3766B6A1F}" destId="{BAD23F61-0774-4F6E-A084-5EA1615120C5}" srcOrd="0" destOrd="0" presId="urn:microsoft.com/office/officeart/2008/layout/AlternatingHexagons"/>
    <dgm:cxn modelId="{EA50514B-95BE-45E5-8C0D-59FDB8901119}" type="presParOf" srcId="{0CA42879-8960-48F2-94DD-F3C3766B6A1F}" destId="{857D9D72-EBE6-413A-A3C7-D99261F67144}" srcOrd="1" destOrd="0" presId="urn:microsoft.com/office/officeart/2008/layout/AlternatingHexagons"/>
    <dgm:cxn modelId="{29472E5A-6D6B-4ADF-8056-540286DB4825}" type="presParOf" srcId="{0CA42879-8960-48F2-94DD-F3C3766B6A1F}" destId="{8B54B4A8-5AF0-4AD5-B489-E2C52CBC1DE8}" srcOrd="2" destOrd="0" presId="urn:microsoft.com/office/officeart/2008/layout/AlternatingHexagons"/>
    <dgm:cxn modelId="{9A490A88-BC40-4EEC-8904-52E77FBC6DC1}" type="presParOf" srcId="{0CA42879-8960-48F2-94DD-F3C3766B6A1F}" destId="{05AB37DB-BFDF-4183-8B6A-2DA76D8DD8BD}" srcOrd="3" destOrd="0" presId="urn:microsoft.com/office/officeart/2008/layout/AlternatingHexagons"/>
    <dgm:cxn modelId="{E1E6010E-9C18-4223-AB1F-97C25143A232}" type="presParOf" srcId="{0CA42879-8960-48F2-94DD-F3C3766B6A1F}" destId="{0EBA664E-03F5-4FB5-86EB-0012B95E2583}" srcOrd="4" destOrd="0" presId="urn:microsoft.com/office/officeart/2008/layout/AlternatingHexagons"/>
    <dgm:cxn modelId="{6504A4B0-427F-4922-93DD-A0FCEE5EAE7C}" type="presParOf" srcId="{98E91BA3-2D02-4F87-BE5F-F4E9107254E0}" destId="{D7A4DCF9-756D-4999-AEA4-F4FD85D8AC41}" srcOrd="3" destOrd="0" presId="urn:microsoft.com/office/officeart/2008/layout/AlternatingHexagons"/>
    <dgm:cxn modelId="{DEAA7644-0A33-436A-B4FF-FE4AC240F245}" type="presParOf" srcId="{98E91BA3-2D02-4F87-BE5F-F4E9107254E0}" destId="{F467B570-5FC3-468E-9FA3-4E2CB47FA0E8}" srcOrd="4" destOrd="0" presId="urn:microsoft.com/office/officeart/2008/layout/AlternatingHexagons"/>
    <dgm:cxn modelId="{C232C9F2-BF2E-4324-9457-405BF974642C}" type="presParOf" srcId="{F467B570-5FC3-468E-9FA3-4E2CB47FA0E8}" destId="{E55F0906-1BFA-4896-ABE0-AEDEC04F5012}" srcOrd="0" destOrd="0" presId="urn:microsoft.com/office/officeart/2008/layout/AlternatingHexagons"/>
    <dgm:cxn modelId="{E28743BB-1509-4553-99A6-90885C3EF8DC}" type="presParOf" srcId="{F467B570-5FC3-468E-9FA3-4E2CB47FA0E8}" destId="{88EB5DE7-6DDF-40FD-959D-6C50356A4782}" srcOrd="1" destOrd="0" presId="urn:microsoft.com/office/officeart/2008/layout/AlternatingHexagons"/>
    <dgm:cxn modelId="{B3565995-A49F-45EF-B1E2-748BD0A76335}" type="presParOf" srcId="{F467B570-5FC3-468E-9FA3-4E2CB47FA0E8}" destId="{B46499FE-DEB0-466A-B1DE-36046831DBBD}" srcOrd="2" destOrd="0" presId="urn:microsoft.com/office/officeart/2008/layout/AlternatingHexagons"/>
    <dgm:cxn modelId="{570D1E84-B423-4776-A6D8-E3D80A9E5720}" type="presParOf" srcId="{F467B570-5FC3-468E-9FA3-4E2CB47FA0E8}" destId="{3802C566-D66C-4610-A5EB-6505C302782B}" srcOrd="3" destOrd="0" presId="urn:microsoft.com/office/officeart/2008/layout/AlternatingHexagons"/>
    <dgm:cxn modelId="{EED37ABA-E5D7-4606-9543-9A13D708E6D3}" type="presParOf" srcId="{F467B570-5FC3-468E-9FA3-4E2CB47FA0E8}" destId="{9D6B2310-A6A9-422E-8ADE-2E617E04AEE0}" srcOrd="4" destOrd="0" presId="urn:microsoft.com/office/officeart/2008/layout/AlternatingHexagons"/>
  </dgm:cxnLst>
  <dgm:bg>
    <a:solidFill>
      <a:schemeClr val="bg1"/>
    </a:solidFill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582C7C-8596-4652-81D3-E8BE52188062}">
      <dsp:nvSpPr>
        <dsp:cNvPr id="0" name=""/>
        <dsp:cNvSpPr/>
      </dsp:nvSpPr>
      <dsp:spPr>
        <a:xfrm>
          <a:off x="22592" y="968918"/>
          <a:ext cx="3688182" cy="368818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2973" tIns="45720" rIns="202973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600" kern="1200" dirty="0"/>
        </a:p>
      </dsp:txBody>
      <dsp:txXfrm>
        <a:off x="562714" y="1509040"/>
        <a:ext cx="2607938" cy="2607938"/>
      </dsp:txXfrm>
    </dsp:sp>
    <dsp:sp modelId="{9E8B3BF3-BC20-4D44-A3FB-0D9165D77427}">
      <dsp:nvSpPr>
        <dsp:cNvPr id="0" name=""/>
        <dsp:cNvSpPr/>
      </dsp:nvSpPr>
      <dsp:spPr>
        <a:xfrm>
          <a:off x="2940704" y="934101"/>
          <a:ext cx="3688182" cy="3688182"/>
        </a:xfrm>
        <a:prstGeom prst="ellipse">
          <a:avLst/>
        </a:prstGeom>
        <a:solidFill>
          <a:schemeClr val="accent2">
            <a:alpha val="50000"/>
            <a:hueOff val="-944198"/>
            <a:satOff val="17568"/>
            <a:lumOff val="2352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2973" tIns="25400" rIns="202973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kern="1200" dirty="0"/>
        </a:p>
      </dsp:txBody>
      <dsp:txXfrm>
        <a:off x="3480826" y="1474223"/>
        <a:ext cx="2607938" cy="2607938"/>
      </dsp:txXfrm>
    </dsp:sp>
    <dsp:sp modelId="{50354A19-EB01-4E0C-8639-80B84A529995}">
      <dsp:nvSpPr>
        <dsp:cNvPr id="0" name=""/>
        <dsp:cNvSpPr/>
      </dsp:nvSpPr>
      <dsp:spPr>
        <a:xfrm>
          <a:off x="5909527" y="927094"/>
          <a:ext cx="3688182" cy="3688182"/>
        </a:xfrm>
        <a:prstGeom prst="ellipse">
          <a:avLst/>
        </a:prstGeom>
        <a:solidFill>
          <a:schemeClr val="accent2">
            <a:alpha val="50000"/>
            <a:hueOff val="-1888395"/>
            <a:satOff val="35136"/>
            <a:lumOff val="4705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2973" tIns="25400" rIns="202973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000" kern="1200" dirty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/>
            <a:t>Essere in un contesto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/>
            <a:t>AMBIENTE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400" kern="1200" dirty="0"/>
        </a:p>
      </dsp:txBody>
      <dsp:txXfrm>
        <a:off x="6449649" y="1467216"/>
        <a:ext cx="2607938" cy="260793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CDAED-59FD-4597-85A3-7C711554540C}">
      <dsp:nvSpPr>
        <dsp:cNvPr id="0" name=""/>
        <dsp:cNvSpPr/>
      </dsp:nvSpPr>
      <dsp:spPr>
        <a:xfrm rot="5400000">
          <a:off x="6250827" y="-2165967"/>
          <a:ext cx="2829552" cy="7214685"/>
        </a:xfrm>
        <a:prstGeom prst="round2SameRect">
          <a:avLst/>
        </a:prstGeom>
        <a:noFill/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endParaRPr lang="it-IT" sz="1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200" kern="1200" dirty="0"/>
            <a:t> Comportamento persistentemente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200" kern="1200" dirty="0"/>
            <a:t> aggressivo, antisociale o provocatorio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200" kern="1200" dirty="0"/>
            <a:t> con palesi e marcati sintomi di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200" kern="1200" dirty="0"/>
            <a:t> depressione, ansia, e altri disturbi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200" kern="1200" dirty="0"/>
            <a:t> emozionali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endParaRPr lang="it-IT" sz="1200" kern="1200" dirty="0"/>
        </a:p>
      </dsp:txBody>
      <dsp:txXfrm rot="-5400000">
        <a:off x="4058261" y="164726"/>
        <a:ext cx="7076558" cy="2553298"/>
      </dsp:txXfrm>
    </dsp:sp>
    <dsp:sp modelId="{C5177E82-5040-4BE5-A61C-8AD9CC1F3474}">
      <dsp:nvSpPr>
        <dsp:cNvPr id="0" name=""/>
        <dsp:cNvSpPr/>
      </dsp:nvSpPr>
      <dsp:spPr>
        <a:xfrm>
          <a:off x="0" y="1345"/>
          <a:ext cx="4058260" cy="28800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DISTURBI DELLA CONDOTTA DEPRESSIVI</a:t>
          </a:r>
        </a:p>
      </dsp:txBody>
      <dsp:txXfrm>
        <a:off x="140593" y="141938"/>
        <a:ext cx="3777074" cy="2598873"/>
      </dsp:txXfrm>
    </dsp:sp>
    <dsp:sp modelId="{9383D347-9153-4DB8-884D-9C93EEDC8E4A}">
      <dsp:nvSpPr>
        <dsp:cNvPr id="0" name=""/>
        <dsp:cNvSpPr/>
      </dsp:nvSpPr>
      <dsp:spPr>
        <a:xfrm rot="5400000">
          <a:off x="6250827" y="865685"/>
          <a:ext cx="2829552" cy="7214685"/>
        </a:xfrm>
        <a:prstGeom prst="round2SameRect">
          <a:avLst/>
        </a:prstGeom>
        <a:noFill/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200" b="0" kern="1200" dirty="0">
              <a:latin typeface="+mn-lt"/>
            </a:rPr>
            <a:t> Sintomi emozionali persistenti e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200" b="0" kern="1200" dirty="0">
              <a:latin typeface="+mn-lt"/>
            </a:rPr>
            <a:t> marcati quali ansia, ossessioni o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200" b="0" kern="1200" dirty="0">
              <a:latin typeface="+mn-lt"/>
            </a:rPr>
            <a:t> compulsioni,  depersonalizzazioni o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200" b="0" kern="1200" dirty="0">
              <a:latin typeface="+mn-lt"/>
            </a:rPr>
            <a:t> derealizzazione, fobie o ipocondria</a:t>
          </a:r>
        </a:p>
      </dsp:txBody>
      <dsp:txXfrm rot="-5400000">
        <a:off x="4058261" y="3196379"/>
        <a:ext cx="7076558" cy="2553298"/>
      </dsp:txXfrm>
    </dsp:sp>
    <dsp:sp modelId="{75074F6D-CC09-4604-AF68-B5EDE9369E7C}">
      <dsp:nvSpPr>
        <dsp:cNvPr id="0" name=""/>
        <dsp:cNvSpPr/>
      </dsp:nvSpPr>
      <dsp:spPr>
        <a:xfrm>
          <a:off x="0" y="3072965"/>
          <a:ext cx="4058260" cy="280012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DISTURBO MISTO DELLA CONDOTTA E DELLA SFERA EMOZIONALE </a:t>
          </a:r>
        </a:p>
      </dsp:txBody>
      <dsp:txXfrm>
        <a:off x="136691" y="3209656"/>
        <a:ext cx="3784878" cy="25267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5CF0D5-C120-416D-9CAA-BEF49AE0461C}">
      <dsp:nvSpPr>
        <dsp:cNvPr id="0" name=""/>
        <dsp:cNvSpPr/>
      </dsp:nvSpPr>
      <dsp:spPr>
        <a:xfrm rot="5400000">
          <a:off x="7379850" y="-1444883"/>
          <a:ext cx="2478590" cy="5691189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/>
            <a:t>Capacità: ciò che il soggetto sa fare in un ambiente neutro </a:t>
          </a:r>
          <a:endParaRPr lang="it-IT" sz="14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32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400" kern="1200" dirty="0"/>
            <a:t>Performance ciò che il soggetto riesce a fare in un contesto con barriere o facilitatori</a:t>
          </a:r>
        </a:p>
      </dsp:txBody>
      <dsp:txXfrm rot="-5400000">
        <a:off x="5773551" y="282411"/>
        <a:ext cx="5570194" cy="2236600"/>
      </dsp:txXfrm>
    </dsp:sp>
    <dsp:sp modelId="{6EAD2F0B-333B-4844-8305-AEEE4B228D9E}">
      <dsp:nvSpPr>
        <dsp:cNvPr id="0" name=""/>
        <dsp:cNvSpPr/>
      </dsp:nvSpPr>
      <dsp:spPr>
        <a:xfrm>
          <a:off x="0" y="0"/>
          <a:ext cx="5772733" cy="2799381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600" kern="1200" dirty="0"/>
        </a:p>
      </dsp:txBody>
      <dsp:txXfrm>
        <a:off x="136655" y="136655"/>
        <a:ext cx="5499423" cy="2526071"/>
      </dsp:txXfrm>
    </dsp:sp>
    <dsp:sp modelId="{6FCE2B77-87BB-4164-BDCC-B8FD66D6A3AE}">
      <dsp:nvSpPr>
        <dsp:cNvPr id="0" name=""/>
        <dsp:cNvSpPr/>
      </dsp:nvSpPr>
      <dsp:spPr>
        <a:xfrm rot="5400000">
          <a:off x="7389850" y="1666005"/>
          <a:ext cx="2478590" cy="5676853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80975" lvl="1" indent="-180975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300" kern="1200" dirty="0"/>
            <a:t>Capacità: il coinvolgimento del soggetto senza essere influenzato dal contesto</a:t>
          </a:r>
        </a:p>
        <a:p>
          <a:pPr marL="228600" lvl="1" indent="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600" kern="1200" dirty="0"/>
        </a:p>
        <a:p>
          <a:pPr marL="180975" lvl="1" indent="-180975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2300" i="0" kern="1200" dirty="0"/>
            <a:t>Performance il coinvolgimento del  soggetto nel suo ambiente di vita </a:t>
          </a:r>
          <a:r>
            <a:rPr lang="it-IT" sz="2300" b="0" i="0" kern="1200" dirty="0"/>
            <a:t>con</a:t>
          </a:r>
          <a:r>
            <a:rPr lang="it-IT" sz="2300" i="0" kern="1200" dirty="0"/>
            <a:t> l’aiuto del contesto (cose o persone) con il quale interagisce</a:t>
          </a:r>
        </a:p>
      </dsp:txBody>
      <dsp:txXfrm rot="-5400000">
        <a:off x="5790719" y="3386132"/>
        <a:ext cx="5555858" cy="2236600"/>
      </dsp:txXfrm>
    </dsp:sp>
    <dsp:sp modelId="{2B3FEFD4-AFA6-4A1E-964E-880E67FB9D0D}">
      <dsp:nvSpPr>
        <dsp:cNvPr id="0" name=""/>
        <dsp:cNvSpPr/>
      </dsp:nvSpPr>
      <dsp:spPr>
        <a:xfrm>
          <a:off x="44870" y="2956333"/>
          <a:ext cx="5789900" cy="3098237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900" b="1" kern="1200" dirty="0">
              <a:solidFill>
                <a:srgbClr val="FFFFA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PARTECIPAZIONE</a:t>
          </a:r>
          <a:r>
            <a:rPr lang="it-IT" sz="29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SOCIALE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6113" y="3107576"/>
        <a:ext cx="5487414" cy="2795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E26A55-B8D5-4DF3-8CD1-818305931936}">
      <dsp:nvSpPr>
        <dsp:cNvPr id="0" name=""/>
        <dsp:cNvSpPr/>
      </dsp:nvSpPr>
      <dsp:spPr>
        <a:xfrm>
          <a:off x="3597088" y="544672"/>
          <a:ext cx="4106282" cy="2089407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222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3200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3200" b="1" kern="1200" dirty="0"/>
            <a:t>ADHD</a:t>
          </a:r>
          <a:r>
            <a:rPr lang="it-IT" sz="3200" kern="1200" dirty="0"/>
            <a:t>/</a:t>
          </a:r>
          <a:r>
            <a:rPr lang="it-IT" sz="3200" b="1" kern="1200" dirty="0"/>
            <a:t>DDAI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3200" kern="1200" dirty="0"/>
            <a:t>3 tipi in base ai criteri DSM - V </a:t>
          </a: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 dirty="0"/>
        </a:p>
      </dsp:txBody>
      <dsp:txXfrm>
        <a:off x="3658285" y="605869"/>
        <a:ext cx="3983888" cy="1967013"/>
      </dsp:txXfrm>
    </dsp:sp>
    <dsp:sp modelId="{150B9EF9-D46D-41D6-981B-1323B1AA9C19}">
      <dsp:nvSpPr>
        <dsp:cNvPr id="0" name=""/>
        <dsp:cNvSpPr/>
      </dsp:nvSpPr>
      <dsp:spPr>
        <a:xfrm>
          <a:off x="1575884" y="2634080"/>
          <a:ext cx="4074345" cy="835763"/>
        </a:xfrm>
        <a:custGeom>
          <a:avLst/>
          <a:gdLst/>
          <a:ahLst/>
          <a:cxnLst/>
          <a:rect l="0" t="0" r="0" b="0"/>
          <a:pathLst>
            <a:path>
              <a:moveTo>
                <a:pt x="4074345" y="0"/>
              </a:moveTo>
              <a:lnTo>
                <a:pt x="4074345" y="417881"/>
              </a:lnTo>
              <a:lnTo>
                <a:pt x="0" y="417881"/>
              </a:lnTo>
              <a:lnTo>
                <a:pt x="0" y="835763"/>
              </a:lnTo>
            </a:path>
          </a:pathLst>
        </a:custGeom>
        <a:noFill/>
        <a:ln w="2222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E4287C-7C53-4D34-AEE9-7C882D466974}">
      <dsp:nvSpPr>
        <dsp:cNvPr id="0" name=""/>
        <dsp:cNvSpPr/>
      </dsp:nvSpPr>
      <dsp:spPr>
        <a:xfrm>
          <a:off x="8828" y="3469844"/>
          <a:ext cx="3134111" cy="2089407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22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900" kern="1200" dirty="0"/>
            <a:t>tipo prevalentemente </a:t>
          </a:r>
          <a:r>
            <a:rPr lang="it-IT" sz="2900" kern="1200" dirty="0" err="1"/>
            <a:t>Inattentivo</a:t>
          </a:r>
          <a:r>
            <a:rPr lang="it-IT" sz="2900" kern="1200" dirty="0"/>
            <a:t> 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900" kern="1200" dirty="0"/>
            <a:t>(ADHD-I) </a:t>
          </a:r>
        </a:p>
      </dsp:txBody>
      <dsp:txXfrm>
        <a:off x="70025" y="3531041"/>
        <a:ext cx="3011717" cy="1967013"/>
      </dsp:txXfrm>
    </dsp:sp>
    <dsp:sp modelId="{0645AF95-2804-4C14-91DA-2CD70AED9DFB}">
      <dsp:nvSpPr>
        <dsp:cNvPr id="0" name=""/>
        <dsp:cNvSpPr/>
      </dsp:nvSpPr>
      <dsp:spPr>
        <a:xfrm>
          <a:off x="5604509" y="2634080"/>
          <a:ext cx="91440" cy="8357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35763"/>
              </a:lnTo>
            </a:path>
          </a:pathLst>
        </a:custGeom>
        <a:noFill/>
        <a:ln w="2222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362F1E-0E9A-4EE0-8D6B-01965164D781}">
      <dsp:nvSpPr>
        <dsp:cNvPr id="0" name=""/>
        <dsp:cNvSpPr/>
      </dsp:nvSpPr>
      <dsp:spPr>
        <a:xfrm>
          <a:off x="4083174" y="3469844"/>
          <a:ext cx="3134111" cy="2089407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22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/>
            <a:t>tipo prevalentemente Iperattivo / Impulsivo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/>
            <a:t>(ADHD-HI) </a:t>
          </a:r>
        </a:p>
      </dsp:txBody>
      <dsp:txXfrm>
        <a:off x="4144371" y="3531041"/>
        <a:ext cx="3011717" cy="1967013"/>
      </dsp:txXfrm>
    </dsp:sp>
    <dsp:sp modelId="{F51C8CA9-8566-43B4-863F-64E2B283C2A4}">
      <dsp:nvSpPr>
        <dsp:cNvPr id="0" name=""/>
        <dsp:cNvSpPr/>
      </dsp:nvSpPr>
      <dsp:spPr>
        <a:xfrm>
          <a:off x="5650229" y="2634080"/>
          <a:ext cx="4074345" cy="835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7881"/>
              </a:lnTo>
              <a:lnTo>
                <a:pt x="4074345" y="417881"/>
              </a:lnTo>
              <a:lnTo>
                <a:pt x="4074345" y="835763"/>
              </a:lnTo>
            </a:path>
          </a:pathLst>
        </a:custGeom>
        <a:noFill/>
        <a:ln w="2222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013C2D-DC13-4F1F-B433-A3CCA9AF1959}">
      <dsp:nvSpPr>
        <dsp:cNvPr id="0" name=""/>
        <dsp:cNvSpPr/>
      </dsp:nvSpPr>
      <dsp:spPr>
        <a:xfrm>
          <a:off x="8157519" y="3469844"/>
          <a:ext cx="3134111" cy="2089407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222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800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kern="1200" dirty="0"/>
            <a:t>tipo Combinato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kern="1200" dirty="0"/>
            <a:t>(ADHD-C) </a:t>
          </a:r>
        </a:p>
        <a:p>
          <a:pPr marL="0"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 dirty="0"/>
        </a:p>
      </dsp:txBody>
      <dsp:txXfrm>
        <a:off x="8218716" y="3531041"/>
        <a:ext cx="3011717" cy="19670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831CE4-7470-4179-BE83-4B1844FE55BE}">
      <dsp:nvSpPr>
        <dsp:cNvPr id="0" name=""/>
        <dsp:cNvSpPr/>
      </dsp:nvSpPr>
      <dsp:spPr>
        <a:xfrm>
          <a:off x="1036454" y="23168"/>
          <a:ext cx="3316440" cy="9792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b="1" kern="1200" cap="none" spc="0" dirty="0">
              <a:ln w="6600"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INTENSITA’</a:t>
          </a:r>
        </a:p>
      </dsp:txBody>
      <dsp:txXfrm>
        <a:off x="1065136" y="51850"/>
        <a:ext cx="3259076" cy="921924"/>
      </dsp:txXfrm>
    </dsp:sp>
    <dsp:sp modelId="{A5A3AD09-6497-4081-9350-D6FA00A5D819}">
      <dsp:nvSpPr>
        <dsp:cNvPr id="0" name=""/>
        <dsp:cNvSpPr/>
      </dsp:nvSpPr>
      <dsp:spPr>
        <a:xfrm>
          <a:off x="1368098" y="1002457"/>
          <a:ext cx="407828" cy="772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2991"/>
              </a:lnTo>
              <a:lnTo>
                <a:pt x="407828" y="772991"/>
              </a:lnTo>
            </a:path>
          </a:pathLst>
        </a:custGeom>
        <a:noFill/>
        <a:ln w="2222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B17AEA-8BC7-427E-9BC3-6AAD98B93D15}">
      <dsp:nvSpPr>
        <dsp:cNvPr id="0" name=""/>
        <dsp:cNvSpPr/>
      </dsp:nvSpPr>
      <dsp:spPr>
        <a:xfrm>
          <a:off x="1775926" y="1285804"/>
          <a:ext cx="3655818" cy="979288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  <a:alpha val="90000"/>
          </a:scheme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ALLERTA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/>
            <a:t>Prontezza di risposta agli stimoli</a:t>
          </a:r>
        </a:p>
      </dsp:txBody>
      <dsp:txXfrm>
        <a:off x="1804608" y="1314486"/>
        <a:ext cx="3598454" cy="921924"/>
      </dsp:txXfrm>
    </dsp:sp>
    <dsp:sp modelId="{7D02D8AC-13D5-47E2-8BD5-AF5DFC0E6E4E}">
      <dsp:nvSpPr>
        <dsp:cNvPr id="0" name=""/>
        <dsp:cNvSpPr/>
      </dsp:nvSpPr>
      <dsp:spPr>
        <a:xfrm>
          <a:off x="1368098" y="1002457"/>
          <a:ext cx="463233" cy="2174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4653"/>
              </a:lnTo>
              <a:lnTo>
                <a:pt x="463233" y="2174653"/>
              </a:lnTo>
            </a:path>
          </a:pathLst>
        </a:custGeom>
        <a:noFill/>
        <a:ln w="22225" cap="rnd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C06FDD-D741-484C-B217-83BCA9EE6083}">
      <dsp:nvSpPr>
        <dsp:cNvPr id="0" name=""/>
        <dsp:cNvSpPr/>
      </dsp:nvSpPr>
      <dsp:spPr>
        <a:xfrm>
          <a:off x="1831331" y="2436753"/>
          <a:ext cx="3648470" cy="1480714"/>
        </a:xfrm>
        <a:prstGeom prst="roundRect">
          <a:avLst>
            <a:gd name="adj" fmla="val 10000"/>
          </a:avLst>
        </a:prstGeom>
        <a:solidFill>
          <a:srgbClr val="F0F8B2">
            <a:alpha val="90000"/>
          </a:srgb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marR="0" lvl="0" indent="0" algn="ctr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it-IT" sz="1600" b="1" kern="1200" dirty="0"/>
        </a:p>
        <a:p>
          <a:pPr marL="0" marR="0" lvl="0" indent="0" algn="ctr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t-IT" sz="1600" b="1" kern="1200" dirty="0"/>
            <a:t>ATTENZIONE SOSTENUTA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VIGILANZA</a:t>
          </a:r>
        </a:p>
        <a:p>
          <a:pPr marL="57150" marR="0" lvl="1" indent="0" algn="ctr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it-IT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Durata: </a:t>
          </a:r>
          <a:r>
            <a:rPr lang="it-IT" sz="1600" kern="1200" dirty="0"/>
            <a:t>mantenere lo sforzo </a:t>
          </a:r>
          <a:r>
            <a:rPr lang="it-IT" sz="1600" kern="1200" dirty="0" err="1"/>
            <a:t>attentivo</a:t>
          </a:r>
          <a:r>
            <a:rPr lang="it-IT" sz="1600" kern="1200" dirty="0"/>
            <a:t> </a:t>
          </a:r>
        </a:p>
        <a:p>
          <a:pPr marL="57150" marR="0" lvl="1" indent="0" algn="ctr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it-IT" sz="1600" kern="1200" dirty="0"/>
            <a:t>per un certo tempo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74700" y="2480122"/>
        <a:ext cx="3561732" cy="1393976"/>
      </dsp:txXfrm>
    </dsp:sp>
    <dsp:sp modelId="{5BB9FAE2-3B28-4774-A9C3-297FE96A9935}">
      <dsp:nvSpPr>
        <dsp:cNvPr id="0" name=""/>
        <dsp:cNvSpPr/>
      </dsp:nvSpPr>
      <dsp:spPr>
        <a:xfrm>
          <a:off x="5537035" y="11250"/>
          <a:ext cx="3996125" cy="979288"/>
        </a:xfrm>
        <a:prstGeom prst="roundRect">
          <a:avLst>
            <a:gd name="adj" fmla="val 10000"/>
          </a:avLst>
        </a:prstGeom>
        <a:solidFill>
          <a:schemeClr val="lt1"/>
        </a:solidFill>
        <a:ln w="22225" cap="rnd" cmpd="sng" algn="ctr">
          <a:solidFill>
            <a:schemeClr val="accent3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b="1" kern="1200" cap="none" spc="0" dirty="0">
              <a:ln w="6600"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rPr>
            <a:t>SELETTIVITA’</a:t>
          </a:r>
        </a:p>
      </dsp:txBody>
      <dsp:txXfrm>
        <a:off x="5565717" y="39932"/>
        <a:ext cx="3938761" cy="921924"/>
      </dsp:txXfrm>
    </dsp:sp>
    <dsp:sp modelId="{1A0039C4-83B2-4F64-ADA1-65C4FE9AA492}">
      <dsp:nvSpPr>
        <dsp:cNvPr id="0" name=""/>
        <dsp:cNvSpPr/>
      </dsp:nvSpPr>
      <dsp:spPr>
        <a:xfrm>
          <a:off x="5936647" y="990539"/>
          <a:ext cx="296548" cy="8748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4833"/>
              </a:lnTo>
              <a:lnTo>
                <a:pt x="296548" y="874833"/>
              </a:lnTo>
            </a:path>
          </a:pathLst>
        </a:custGeom>
        <a:noFill/>
        <a:ln w="28575" cap="rnd" cmpd="sng" algn="ctr">
          <a:solidFill>
            <a:schemeClr val="accent3">
              <a:lumMod val="90000"/>
            </a:schemeClr>
          </a:solidFill>
          <a:prstDash val="solid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2676A9BC-06E4-4729-B7F8-8900293D7A8A}">
      <dsp:nvSpPr>
        <dsp:cNvPr id="0" name=""/>
        <dsp:cNvSpPr/>
      </dsp:nvSpPr>
      <dsp:spPr>
        <a:xfrm>
          <a:off x="6233195" y="1235058"/>
          <a:ext cx="4825513" cy="1260628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  <a:alpha val="90000"/>
          </a:schemeClr>
        </a:solidFill>
        <a:ln w="22225" cap="rnd" cmpd="sng" algn="ctr">
          <a:solidFill>
            <a:schemeClr val="accent3">
              <a:lumMod val="7500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000" b="1" kern="1200" dirty="0"/>
            <a:t>ATTENZIONE FOCALIZZATA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Funzione filtro</a:t>
          </a:r>
        </a:p>
        <a:p>
          <a:pPr marL="0"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Selezionare solo gli stimoli importanti</a:t>
          </a:r>
        </a:p>
      </dsp:txBody>
      <dsp:txXfrm>
        <a:off x="6270118" y="1271981"/>
        <a:ext cx="4751667" cy="1186782"/>
      </dsp:txXfrm>
    </dsp:sp>
    <dsp:sp modelId="{9142972C-7159-433F-8161-C034F3286FFA}">
      <dsp:nvSpPr>
        <dsp:cNvPr id="0" name=""/>
        <dsp:cNvSpPr/>
      </dsp:nvSpPr>
      <dsp:spPr>
        <a:xfrm>
          <a:off x="5936647" y="990539"/>
          <a:ext cx="296548" cy="2333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3116"/>
              </a:lnTo>
              <a:lnTo>
                <a:pt x="296548" y="2333116"/>
              </a:lnTo>
            </a:path>
          </a:pathLst>
        </a:custGeom>
        <a:noFill/>
        <a:ln w="28575" cap="rnd" cmpd="sng" algn="ctr">
          <a:solidFill>
            <a:schemeClr val="accent3">
              <a:lumMod val="90000"/>
            </a:schemeClr>
          </a:solidFill>
          <a:prstDash val="solid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3D24479E-E6B0-493C-83BA-D9DBDF36550A}">
      <dsp:nvSpPr>
        <dsp:cNvPr id="0" name=""/>
        <dsp:cNvSpPr/>
      </dsp:nvSpPr>
      <dsp:spPr>
        <a:xfrm>
          <a:off x="6233195" y="2706263"/>
          <a:ext cx="4825513" cy="1234785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  <a:alpha val="90000"/>
          </a:schemeClr>
        </a:solidFill>
        <a:ln w="22225" cap="rnd" cmpd="sng" algn="ctr">
          <a:solidFill>
            <a:schemeClr val="accent3">
              <a:lumMod val="7500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kern="1200" dirty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it-IT" sz="2000" b="1" kern="1200" dirty="0"/>
            <a:t>ATTENZIONE DIVISA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1800" kern="1200" dirty="0"/>
            <a:t>Elaborare più stimoli o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1800" kern="1200" dirty="0"/>
            <a:t>vari aspetti di uno stimolo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kern="1200" dirty="0"/>
        </a:p>
      </dsp:txBody>
      <dsp:txXfrm>
        <a:off x="6269361" y="2742429"/>
        <a:ext cx="4753181" cy="1162453"/>
      </dsp:txXfrm>
    </dsp:sp>
    <dsp:sp modelId="{A1891BE1-1B31-4BE3-BC91-01C8DB6BB40A}">
      <dsp:nvSpPr>
        <dsp:cNvPr id="0" name=""/>
        <dsp:cNvSpPr/>
      </dsp:nvSpPr>
      <dsp:spPr>
        <a:xfrm>
          <a:off x="5936647" y="990539"/>
          <a:ext cx="339370" cy="3656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6097"/>
              </a:lnTo>
              <a:lnTo>
                <a:pt x="339370" y="3656097"/>
              </a:lnTo>
            </a:path>
          </a:pathLst>
        </a:custGeom>
        <a:noFill/>
        <a:ln w="28575" cap="rnd" cmpd="sng" algn="ctr">
          <a:solidFill>
            <a:schemeClr val="accent3">
              <a:lumMod val="90000"/>
            </a:schemeClr>
          </a:solidFill>
          <a:prstDash val="solid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0B6F7DB2-B6FC-4D7B-9F98-C47CF4B251A9}">
      <dsp:nvSpPr>
        <dsp:cNvPr id="0" name=""/>
        <dsp:cNvSpPr/>
      </dsp:nvSpPr>
      <dsp:spPr>
        <a:xfrm>
          <a:off x="6276018" y="4156992"/>
          <a:ext cx="4804501" cy="979288"/>
        </a:xfrm>
        <a:prstGeom prst="roundRect">
          <a:avLst>
            <a:gd name="adj" fmla="val 10000"/>
          </a:avLst>
        </a:prstGeom>
        <a:solidFill>
          <a:srgbClr val="FFF5E7">
            <a:alpha val="89804"/>
          </a:srgbClr>
        </a:solidFill>
        <a:ln w="22225" cap="rnd" cmpd="sng" algn="ctr">
          <a:solidFill>
            <a:schemeClr val="accent3">
              <a:lumMod val="7500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ATTENZIONE ALTERNATA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/>
            <a:t>spostare l’attenzione da un compito all’altro</a:t>
          </a:r>
        </a:p>
      </dsp:txBody>
      <dsp:txXfrm>
        <a:off x="6304700" y="4185674"/>
        <a:ext cx="4747137" cy="9219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7E4F3-1AEB-4D12-BC5E-ABB5B9371F34}">
      <dsp:nvSpPr>
        <dsp:cNvPr id="0" name=""/>
        <dsp:cNvSpPr/>
      </dsp:nvSpPr>
      <dsp:spPr>
        <a:xfrm>
          <a:off x="0" y="1866548"/>
          <a:ext cx="2848980" cy="1739100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>
          <a:solidFill>
            <a:schemeClr val="bg1"/>
          </a:solidFill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800" kern="1200" dirty="0"/>
            <a:t>MEMORIA</a:t>
          </a:r>
        </a:p>
      </dsp:txBody>
      <dsp:txXfrm>
        <a:off x="50936" y="1917484"/>
        <a:ext cx="2747108" cy="1637228"/>
      </dsp:txXfrm>
    </dsp:sp>
    <dsp:sp modelId="{D97AEBC6-2507-450C-8490-7C499E3EB1CA}">
      <dsp:nvSpPr>
        <dsp:cNvPr id="0" name=""/>
        <dsp:cNvSpPr/>
      </dsp:nvSpPr>
      <dsp:spPr>
        <a:xfrm rot="20116086">
          <a:off x="2766601" y="2322598"/>
          <a:ext cx="1796217" cy="75512"/>
        </a:xfrm>
        <a:custGeom>
          <a:avLst/>
          <a:gdLst/>
          <a:ahLst/>
          <a:cxnLst/>
          <a:rect l="0" t="0" r="0" b="0"/>
          <a:pathLst>
            <a:path>
              <a:moveTo>
                <a:pt x="0" y="37756"/>
              </a:moveTo>
              <a:lnTo>
                <a:pt x="1796217" y="37756"/>
              </a:lnTo>
            </a:path>
          </a:pathLst>
        </a:custGeom>
        <a:noFill/>
        <a:ln w="25400" cap="rnd" cmpd="sng" algn="ctr">
          <a:solidFill>
            <a:schemeClr val="accent1"/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600" kern="1200"/>
        </a:p>
      </dsp:txBody>
      <dsp:txXfrm>
        <a:off x="3619804" y="2315448"/>
        <a:ext cx="89810" cy="89810"/>
      </dsp:txXfrm>
    </dsp:sp>
    <dsp:sp modelId="{9482B313-ADAF-4565-8E8C-70E263AA4741}">
      <dsp:nvSpPr>
        <dsp:cNvPr id="0" name=""/>
        <dsp:cNvSpPr/>
      </dsp:nvSpPr>
      <dsp:spPr>
        <a:xfrm>
          <a:off x="4480440" y="1431483"/>
          <a:ext cx="1538437" cy="11062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bg1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800" kern="1200" dirty="0"/>
            <a:t>MBT</a:t>
          </a:r>
        </a:p>
      </dsp:txBody>
      <dsp:txXfrm>
        <a:off x="4512841" y="1463884"/>
        <a:ext cx="1473635" cy="1041451"/>
      </dsp:txXfrm>
    </dsp:sp>
    <dsp:sp modelId="{233DE122-BF24-4DFD-BC4E-C84DE5874265}">
      <dsp:nvSpPr>
        <dsp:cNvPr id="0" name=""/>
        <dsp:cNvSpPr/>
      </dsp:nvSpPr>
      <dsp:spPr>
        <a:xfrm rot="19497504">
          <a:off x="5835182" y="1364982"/>
          <a:ext cx="2026823" cy="75512"/>
        </a:xfrm>
        <a:custGeom>
          <a:avLst/>
          <a:gdLst/>
          <a:ahLst/>
          <a:cxnLst/>
          <a:rect l="0" t="0" r="0" b="0"/>
          <a:pathLst>
            <a:path>
              <a:moveTo>
                <a:pt x="0" y="37756"/>
              </a:moveTo>
              <a:lnTo>
                <a:pt x="2026823" y="37756"/>
              </a:lnTo>
            </a:path>
          </a:pathLst>
        </a:custGeom>
        <a:noFill/>
        <a:ln w="25400" cap="rnd" cmpd="sng" algn="ctr">
          <a:solidFill>
            <a:schemeClr val="accent1"/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700" kern="1200"/>
        </a:p>
      </dsp:txBody>
      <dsp:txXfrm>
        <a:off x="6797923" y="1352067"/>
        <a:ext cx="101341" cy="101341"/>
      </dsp:txXfrm>
    </dsp:sp>
    <dsp:sp modelId="{D5AB8B5C-F4DB-46F6-A30B-AA6F3B0C1955}">
      <dsp:nvSpPr>
        <dsp:cNvPr id="0" name=""/>
        <dsp:cNvSpPr/>
      </dsp:nvSpPr>
      <dsp:spPr>
        <a:xfrm>
          <a:off x="7678310" y="0"/>
          <a:ext cx="4145056" cy="1641732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2225" cap="rnd" cmpd="sng" algn="ctr">
          <a:solidFill>
            <a:schemeClr val="bg1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MEMORIA SENSORIALE</a:t>
          </a:r>
        </a:p>
      </dsp:txBody>
      <dsp:txXfrm>
        <a:off x="7726395" y="48085"/>
        <a:ext cx="4048886" cy="1545562"/>
      </dsp:txXfrm>
    </dsp:sp>
    <dsp:sp modelId="{AA3DB347-CC8F-4504-B9A6-23AA87D83FE7}">
      <dsp:nvSpPr>
        <dsp:cNvPr id="0" name=""/>
        <dsp:cNvSpPr/>
      </dsp:nvSpPr>
      <dsp:spPr>
        <a:xfrm rot="1046642">
          <a:off x="5979462" y="2203774"/>
          <a:ext cx="1714097" cy="75512"/>
        </a:xfrm>
        <a:custGeom>
          <a:avLst/>
          <a:gdLst/>
          <a:ahLst/>
          <a:cxnLst/>
          <a:rect l="0" t="0" r="0" b="0"/>
          <a:pathLst>
            <a:path>
              <a:moveTo>
                <a:pt x="0" y="37756"/>
              </a:moveTo>
              <a:lnTo>
                <a:pt x="1714097" y="37756"/>
              </a:lnTo>
            </a:path>
          </a:pathLst>
        </a:custGeom>
        <a:noFill/>
        <a:ln w="25400" cap="rnd" cmpd="sng" algn="ctr">
          <a:solidFill>
            <a:schemeClr val="accent1"/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600" kern="1200"/>
        </a:p>
      </dsp:txBody>
      <dsp:txXfrm>
        <a:off x="6793658" y="2198678"/>
        <a:ext cx="85704" cy="85704"/>
      </dsp:txXfrm>
    </dsp:sp>
    <dsp:sp modelId="{88F80A86-4753-4CAC-905A-E4A89D09D35F}">
      <dsp:nvSpPr>
        <dsp:cNvPr id="0" name=""/>
        <dsp:cNvSpPr/>
      </dsp:nvSpPr>
      <dsp:spPr>
        <a:xfrm>
          <a:off x="7654144" y="1698290"/>
          <a:ext cx="4173823" cy="1600323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22225" cap="rnd" cmpd="sng" algn="ctr">
          <a:solidFill>
            <a:schemeClr val="bg1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36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MEMORIA DI LAVORO</a:t>
          </a:r>
        </a:p>
        <a:p>
          <a:pPr marL="0" lvl="0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 dirty="0"/>
        </a:p>
      </dsp:txBody>
      <dsp:txXfrm>
        <a:off x="7701016" y="1745162"/>
        <a:ext cx="4080079" cy="1506579"/>
      </dsp:txXfrm>
    </dsp:sp>
    <dsp:sp modelId="{3B8C8BF6-F353-452B-92D4-A79797BB2CFF}">
      <dsp:nvSpPr>
        <dsp:cNvPr id="0" name=""/>
        <dsp:cNvSpPr/>
      </dsp:nvSpPr>
      <dsp:spPr>
        <a:xfrm rot="1899311">
          <a:off x="2706528" y="3200831"/>
          <a:ext cx="1914953" cy="75512"/>
        </a:xfrm>
        <a:custGeom>
          <a:avLst/>
          <a:gdLst/>
          <a:ahLst/>
          <a:cxnLst/>
          <a:rect l="0" t="0" r="0" b="0"/>
          <a:pathLst>
            <a:path>
              <a:moveTo>
                <a:pt x="0" y="37756"/>
              </a:moveTo>
              <a:lnTo>
                <a:pt x="1914953" y="37756"/>
              </a:lnTo>
            </a:path>
          </a:pathLst>
        </a:custGeom>
        <a:noFill/>
        <a:ln w="25400" cap="rnd" cmpd="sng" algn="ctr">
          <a:solidFill>
            <a:schemeClr val="accent1"/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700" kern="1200"/>
        </a:p>
      </dsp:txBody>
      <dsp:txXfrm>
        <a:off x="3616131" y="3190714"/>
        <a:ext cx="95747" cy="95747"/>
      </dsp:txXfrm>
    </dsp:sp>
    <dsp:sp modelId="{2ED7961A-2E50-4EE8-9D06-ED65B49792AA}">
      <dsp:nvSpPr>
        <dsp:cNvPr id="0" name=""/>
        <dsp:cNvSpPr/>
      </dsp:nvSpPr>
      <dsp:spPr>
        <a:xfrm>
          <a:off x="4479030" y="3207163"/>
          <a:ext cx="1540344" cy="10678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bg1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800" kern="1200" dirty="0"/>
            <a:t>MLT</a:t>
          </a:r>
        </a:p>
      </dsp:txBody>
      <dsp:txXfrm>
        <a:off x="4510306" y="3238439"/>
        <a:ext cx="1477792" cy="10052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6D782C-F07B-4D92-8DF9-BA8D9FEE322D}">
      <dsp:nvSpPr>
        <dsp:cNvPr id="0" name=""/>
        <dsp:cNvSpPr/>
      </dsp:nvSpPr>
      <dsp:spPr>
        <a:xfrm>
          <a:off x="251390" y="1434432"/>
          <a:ext cx="2673739" cy="15484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rgbClr val="3C7EA2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66675" rIns="66675" bIns="6667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500" kern="1200" dirty="0"/>
            <a:t> Agire senza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500" kern="1200" dirty="0"/>
            <a:t>   pensare</a:t>
          </a:r>
        </a:p>
      </dsp:txBody>
      <dsp:txXfrm>
        <a:off x="287024" y="1470066"/>
        <a:ext cx="2602471" cy="1145376"/>
      </dsp:txXfrm>
    </dsp:sp>
    <dsp:sp modelId="{8D92CCDD-BE8D-42A2-965A-4CF94DDA4C7F}">
      <dsp:nvSpPr>
        <dsp:cNvPr id="0" name=""/>
        <dsp:cNvSpPr/>
      </dsp:nvSpPr>
      <dsp:spPr>
        <a:xfrm>
          <a:off x="1742579" y="1580902"/>
          <a:ext cx="3208175" cy="3208175"/>
        </a:xfrm>
        <a:prstGeom prst="leftCircularArrow">
          <a:avLst>
            <a:gd name="adj1" fmla="val 3587"/>
            <a:gd name="adj2" fmla="val 446006"/>
            <a:gd name="adj3" fmla="val 2349671"/>
            <a:gd name="adj4" fmla="val 9152643"/>
            <a:gd name="adj5" fmla="val 4185"/>
          </a:avLst>
        </a:prstGeom>
        <a:solidFill>
          <a:srgbClr val="3C7EA2"/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1DFE1A-E1A4-4804-967C-5455461BD8E2}">
      <dsp:nvSpPr>
        <dsp:cNvPr id="0" name=""/>
        <dsp:cNvSpPr/>
      </dsp:nvSpPr>
      <dsp:spPr>
        <a:xfrm>
          <a:off x="768337" y="2755498"/>
          <a:ext cx="2531092" cy="1111600"/>
        </a:xfrm>
        <a:prstGeom prst="roundRect">
          <a:avLst>
            <a:gd name="adj" fmla="val 10000"/>
          </a:avLst>
        </a:prstGeom>
        <a:solidFill>
          <a:srgbClr val="3C7EA2"/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600" kern="1200" dirty="0"/>
            <a:t>impulsività motoria </a:t>
          </a:r>
        </a:p>
      </dsp:txBody>
      <dsp:txXfrm>
        <a:off x="800895" y="2788056"/>
        <a:ext cx="2465976" cy="1046484"/>
      </dsp:txXfrm>
    </dsp:sp>
    <dsp:sp modelId="{C48B35DD-293A-4735-9755-05FD1ABC31F5}">
      <dsp:nvSpPr>
        <dsp:cNvPr id="0" name=""/>
        <dsp:cNvSpPr/>
      </dsp:nvSpPr>
      <dsp:spPr>
        <a:xfrm>
          <a:off x="3847434" y="1285155"/>
          <a:ext cx="2673739" cy="22052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lumMod val="7500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66675" rIns="66675" bIns="6667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4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200" kern="1200" dirty="0"/>
            <a:t>   Prendere decisioni improvvise</a:t>
          </a:r>
        </a:p>
      </dsp:txBody>
      <dsp:txXfrm>
        <a:off x="3898184" y="1808465"/>
        <a:ext cx="2572239" cy="1631216"/>
      </dsp:txXfrm>
    </dsp:sp>
    <dsp:sp modelId="{5F2A8F2F-A9C7-4D14-98C5-20D1F4CBB91E}">
      <dsp:nvSpPr>
        <dsp:cNvPr id="0" name=""/>
        <dsp:cNvSpPr/>
      </dsp:nvSpPr>
      <dsp:spPr>
        <a:xfrm>
          <a:off x="5266560" y="-388508"/>
          <a:ext cx="3566627" cy="3566627"/>
        </a:xfrm>
        <a:prstGeom prst="circularArrow">
          <a:avLst>
            <a:gd name="adj1" fmla="val 3227"/>
            <a:gd name="adj2" fmla="val 397755"/>
            <a:gd name="adj3" fmla="val 19518406"/>
            <a:gd name="adj4" fmla="val 12667183"/>
            <a:gd name="adj5" fmla="val 3764"/>
          </a:avLst>
        </a:prstGeom>
        <a:solidFill>
          <a:srgbClr val="A6B727"/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4B8132-6ADD-4E9E-B556-C03CF2C4028A}">
      <dsp:nvSpPr>
        <dsp:cNvPr id="0" name=""/>
        <dsp:cNvSpPr/>
      </dsp:nvSpPr>
      <dsp:spPr>
        <a:xfrm>
          <a:off x="4349004" y="537572"/>
          <a:ext cx="2561846" cy="1495167"/>
        </a:xfrm>
        <a:prstGeom prst="roundRect">
          <a:avLst>
            <a:gd name="adj" fmla="val 10000"/>
          </a:avLst>
        </a:prstGeom>
        <a:solidFill>
          <a:srgbClr val="A6B727"/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ts val="3500"/>
            </a:lnSpc>
            <a:spcBef>
              <a:spcPct val="0"/>
            </a:spcBef>
            <a:spcAft>
              <a:spcPts val="0"/>
            </a:spcAft>
          </a:pPr>
          <a:r>
            <a:rPr lang="it-IT" sz="3600" kern="1200" dirty="0"/>
            <a:t>impulsività </a:t>
          </a:r>
          <a:r>
            <a:rPr lang="it-IT" sz="3600" kern="1200" dirty="0" err="1"/>
            <a:t>attentiva</a:t>
          </a:r>
          <a:r>
            <a:rPr lang="it-IT" sz="3600" kern="1200" dirty="0"/>
            <a:t>/</a:t>
          </a:r>
        </a:p>
        <a:p>
          <a:pPr lvl="0" algn="ctr" defTabSz="1600200">
            <a:lnSpc>
              <a:spcPts val="3500"/>
            </a:lnSpc>
            <a:spcBef>
              <a:spcPct val="0"/>
            </a:spcBef>
            <a:spcAft>
              <a:spcPts val="0"/>
            </a:spcAft>
          </a:pPr>
          <a:r>
            <a:rPr lang="it-IT" sz="3600" kern="1200" dirty="0"/>
            <a:t>cognitiva </a:t>
          </a:r>
        </a:p>
      </dsp:txBody>
      <dsp:txXfrm>
        <a:off x="4392796" y="581364"/>
        <a:ext cx="2474262" cy="1407583"/>
      </dsp:txXfrm>
    </dsp:sp>
    <dsp:sp modelId="{5776903E-4324-4809-894B-1CFA9254AF9A}">
      <dsp:nvSpPr>
        <dsp:cNvPr id="0" name=""/>
        <dsp:cNvSpPr/>
      </dsp:nvSpPr>
      <dsp:spPr>
        <a:xfrm>
          <a:off x="7458856" y="1208601"/>
          <a:ext cx="2673739" cy="1958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75" tIns="66675" rIns="66675" bIns="66675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2600" kern="1200" dirty="0"/>
            <a:t>  </a:t>
          </a:r>
          <a:r>
            <a:rPr lang="it-IT" sz="3200" kern="1200" dirty="0"/>
            <a:t>Non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it-IT" sz="3200" kern="1200" dirty="0"/>
            <a:t>  pensare alle conseguenze</a:t>
          </a:r>
        </a:p>
      </dsp:txBody>
      <dsp:txXfrm>
        <a:off x="7503930" y="1253675"/>
        <a:ext cx="2583591" cy="1448781"/>
      </dsp:txXfrm>
    </dsp:sp>
    <dsp:sp modelId="{AE04B435-7AF9-40D9-BC29-6C4AFA76195C}">
      <dsp:nvSpPr>
        <dsp:cNvPr id="0" name=""/>
        <dsp:cNvSpPr/>
      </dsp:nvSpPr>
      <dsp:spPr>
        <a:xfrm>
          <a:off x="7773989" y="2813126"/>
          <a:ext cx="2934720" cy="11945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600" kern="1200" dirty="0"/>
            <a:t>impulsività non pianificata </a:t>
          </a:r>
        </a:p>
      </dsp:txBody>
      <dsp:txXfrm>
        <a:off x="7808977" y="2848114"/>
        <a:ext cx="2864744" cy="112458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E630C0-B2E3-4BA4-8335-815F2F05E21D}">
      <dsp:nvSpPr>
        <dsp:cNvPr id="0" name=""/>
        <dsp:cNvSpPr/>
      </dsp:nvSpPr>
      <dsp:spPr>
        <a:xfrm>
          <a:off x="4164417" y="-167284"/>
          <a:ext cx="3806419" cy="1615761"/>
        </a:xfrm>
        <a:prstGeom prst="roundRect">
          <a:avLst/>
        </a:prstGeom>
        <a:solidFill>
          <a:srgbClr val="3C7EA2"/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it-IT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IPERATTIVITA’</a:t>
          </a:r>
        </a:p>
      </dsp:txBody>
      <dsp:txXfrm>
        <a:off x="4243292" y="-88409"/>
        <a:ext cx="3648669" cy="1458011"/>
      </dsp:txXfrm>
    </dsp:sp>
    <dsp:sp modelId="{FE01E990-4211-44E9-9EEE-CE2F8635D686}">
      <dsp:nvSpPr>
        <dsp:cNvPr id="0" name=""/>
        <dsp:cNvSpPr/>
      </dsp:nvSpPr>
      <dsp:spPr>
        <a:xfrm>
          <a:off x="3171561" y="1009179"/>
          <a:ext cx="5021577" cy="5021577"/>
        </a:xfrm>
        <a:custGeom>
          <a:avLst/>
          <a:gdLst/>
          <a:ahLst/>
          <a:cxnLst/>
          <a:rect l="0" t="0" r="0" b="0"/>
          <a:pathLst>
            <a:path>
              <a:moveTo>
                <a:pt x="3932190" y="441083"/>
              </a:moveTo>
              <a:arcTo wR="2510788" hR="2510788" stAng="18268795" swAng="424088"/>
            </a:path>
          </a:pathLst>
        </a:cu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18552-56D0-4B1E-A72D-B8FDDEE949C6}">
      <dsp:nvSpPr>
        <dsp:cNvPr id="0" name=""/>
        <dsp:cNvSpPr/>
      </dsp:nvSpPr>
      <dsp:spPr>
        <a:xfrm>
          <a:off x="6900888" y="1642990"/>
          <a:ext cx="3126252" cy="174162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it-IT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it-IT" sz="18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3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Difficoltà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t-IT" sz="3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 stare seduto</a:t>
          </a:r>
        </a:p>
        <a:p>
          <a:pPr lvl="0" algn="ctr" defTabSz="711200">
            <a:spcBef>
              <a:spcPct val="0"/>
            </a:spcBef>
            <a:spcAft>
              <a:spcPct val="35000"/>
            </a:spcAft>
          </a:pPr>
          <a:endParaRPr lang="it-IT" sz="3600" kern="1200" dirty="0"/>
        </a:p>
      </dsp:txBody>
      <dsp:txXfrm>
        <a:off x="6985907" y="1728009"/>
        <a:ext cx="2956214" cy="1571583"/>
      </dsp:txXfrm>
    </dsp:sp>
    <dsp:sp modelId="{B321801A-9D01-4C3B-B56D-573BDA8567BD}">
      <dsp:nvSpPr>
        <dsp:cNvPr id="0" name=""/>
        <dsp:cNvSpPr/>
      </dsp:nvSpPr>
      <dsp:spPr>
        <a:xfrm>
          <a:off x="3629516" y="123596"/>
          <a:ext cx="5021577" cy="5021577"/>
        </a:xfrm>
        <a:custGeom>
          <a:avLst/>
          <a:gdLst/>
          <a:ahLst/>
          <a:cxnLst/>
          <a:rect l="0" t="0" r="0" b="0"/>
          <a:pathLst>
            <a:path>
              <a:moveTo>
                <a:pt x="4904912" y="3267250"/>
              </a:moveTo>
              <a:arcTo wR="2510788" hR="2510788" stAng="1052086" swAng="879515"/>
            </a:path>
          </a:pathLst>
        </a:custGeom>
        <a:noFill/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BBF42-8C6C-4575-96B4-D609110C88DD}">
      <dsp:nvSpPr>
        <dsp:cNvPr id="0" name=""/>
        <dsp:cNvSpPr/>
      </dsp:nvSpPr>
      <dsp:spPr>
        <a:xfrm>
          <a:off x="6230036" y="3977605"/>
          <a:ext cx="3073220" cy="1578297"/>
        </a:xfrm>
        <a:prstGeom prst="roundRect">
          <a:avLst/>
        </a:prstGeom>
        <a:solidFill>
          <a:schemeClr val="accent2">
            <a:lumMod val="5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Scarsa riuscita nelle attività motorie coordinate</a:t>
          </a:r>
        </a:p>
      </dsp:txBody>
      <dsp:txXfrm>
        <a:off x="6307082" y="4054651"/>
        <a:ext cx="2919128" cy="1424205"/>
      </dsp:txXfrm>
    </dsp:sp>
    <dsp:sp modelId="{449135A9-8562-42C3-843C-67A320E67841}">
      <dsp:nvSpPr>
        <dsp:cNvPr id="0" name=""/>
        <dsp:cNvSpPr/>
      </dsp:nvSpPr>
      <dsp:spPr>
        <a:xfrm>
          <a:off x="3842517" y="471576"/>
          <a:ext cx="5021577" cy="5021577"/>
        </a:xfrm>
        <a:custGeom>
          <a:avLst/>
          <a:gdLst/>
          <a:ahLst/>
          <a:cxnLst/>
          <a:rect l="0" t="0" r="0" b="0"/>
          <a:pathLst>
            <a:path>
              <a:moveTo>
                <a:pt x="2384754" y="5018412"/>
              </a:moveTo>
              <a:arcTo wR="2510788" hR="2510788" stAng="5572637" swAng="371629"/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524089-9CE8-4F56-9963-FBBC59767D61}">
      <dsp:nvSpPr>
        <dsp:cNvPr id="0" name=""/>
        <dsp:cNvSpPr/>
      </dsp:nvSpPr>
      <dsp:spPr>
        <a:xfrm>
          <a:off x="2837697" y="3877397"/>
          <a:ext cx="3117023" cy="1744778"/>
        </a:xfrm>
        <a:prstGeom prst="roundRect">
          <a:avLst/>
        </a:prstGeom>
        <a:solidFill>
          <a:schemeClr val="accent2">
            <a:lumMod val="75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Comportamento motorio avventato e pericoloso</a:t>
          </a:r>
        </a:p>
      </dsp:txBody>
      <dsp:txXfrm>
        <a:off x="2922870" y="3962570"/>
        <a:ext cx="2946677" cy="1574432"/>
      </dsp:txXfrm>
    </dsp:sp>
    <dsp:sp modelId="{4A51A333-0D1D-4D0E-B3F5-44BE02F2D2E0}">
      <dsp:nvSpPr>
        <dsp:cNvPr id="0" name=""/>
        <dsp:cNvSpPr/>
      </dsp:nvSpPr>
      <dsp:spPr>
        <a:xfrm>
          <a:off x="3490590" y="36506"/>
          <a:ext cx="5021577" cy="5021577"/>
        </a:xfrm>
        <a:custGeom>
          <a:avLst/>
          <a:gdLst/>
          <a:ahLst/>
          <a:cxnLst/>
          <a:rect l="0" t="0" r="0" b="0"/>
          <a:pathLst>
            <a:path>
              <a:moveTo>
                <a:pt x="378529" y="3836508"/>
              </a:moveTo>
              <a:arcTo wR="2510788" hR="2510788" stAng="8887738" swAng="694156"/>
            </a:path>
          </a:pathLst>
        </a:custGeom>
        <a:noFill/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49B1A1-7BCD-426D-9C9E-3BC0885E78E3}">
      <dsp:nvSpPr>
        <dsp:cNvPr id="0" name=""/>
        <dsp:cNvSpPr/>
      </dsp:nvSpPr>
      <dsp:spPr>
        <a:xfrm>
          <a:off x="2190327" y="1761876"/>
          <a:ext cx="3012758" cy="1651728"/>
        </a:xfrm>
        <a:prstGeom prst="roundRect">
          <a:avLst/>
        </a:prstGeom>
        <a:solidFill>
          <a:schemeClr val="bg1">
            <a:lumMod val="5000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Difficoltà a rispettare le regole</a:t>
          </a:r>
        </a:p>
      </dsp:txBody>
      <dsp:txXfrm>
        <a:off x="2270958" y="1842507"/>
        <a:ext cx="2851496" cy="1490466"/>
      </dsp:txXfrm>
    </dsp:sp>
    <dsp:sp modelId="{B0BE0737-ACB6-4B0B-B175-29AEC572B0B1}">
      <dsp:nvSpPr>
        <dsp:cNvPr id="0" name=""/>
        <dsp:cNvSpPr/>
      </dsp:nvSpPr>
      <dsp:spPr>
        <a:xfrm>
          <a:off x="3968106" y="1025294"/>
          <a:ext cx="5021577" cy="5021577"/>
        </a:xfrm>
        <a:custGeom>
          <a:avLst/>
          <a:gdLst/>
          <a:ahLst/>
          <a:cxnLst/>
          <a:rect l="0" t="0" r="0" b="0"/>
          <a:pathLst>
            <a:path>
              <a:moveTo>
                <a:pt x="737697" y="733091"/>
              </a:moveTo>
              <a:arcTo wR="2510788" hR="2510788" stAng="13504459" swAng="663687"/>
            </a:path>
          </a:pathLst>
        </a:custGeom>
        <a:noFill/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601EC8-96DD-4829-A6C5-FEF5374A78AE}">
      <dsp:nvSpPr>
        <dsp:cNvPr id="0" name=""/>
        <dsp:cNvSpPr/>
      </dsp:nvSpPr>
      <dsp:spPr>
        <a:xfrm>
          <a:off x="3019345" y="-524796"/>
          <a:ext cx="5784340" cy="5784340"/>
        </a:xfrm>
        <a:prstGeom prst="circularArrow">
          <a:avLst>
            <a:gd name="adj1" fmla="val 5544"/>
            <a:gd name="adj2" fmla="val 330680"/>
            <a:gd name="adj3" fmla="val 12851558"/>
            <a:gd name="adj4" fmla="val 17977912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20372C-C3E9-423F-B2D0-EAF981AF1183}">
      <dsp:nvSpPr>
        <dsp:cNvPr id="0" name=""/>
        <dsp:cNvSpPr/>
      </dsp:nvSpPr>
      <dsp:spPr>
        <a:xfrm>
          <a:off x="4061098" y="-109664"/>
          <a:ext cx="3700834" cy="1400540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22225" cap="rnd" cmpd="sng" algn="ctr">
          <a:noFill/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endParaRPr lang="it-IT" sz="1000" b="1" kern="1200" dirty="0"/>
        </a:p>
        <a:p>
          <a:pPr lvl="0" algn="ctr" defTabSz="444500">
            <a:lnSpc>
              <a:spcPct val="50000"/>
            </a:lnSpc>
            <a:spcBef>
              <a:spcPct val="0"/>
            </a:spcBef>
            <a:spcAft>
              <a:spcPct val="35000"/>
            </a:spcAft>
          </a:pPr>
          <a:r>
            <a:rPr lang="it-IT" sz="3300" b="1" kern="1200" dirty="0"/>
            <a:t>MOTIVAZIONE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2400" kern="1200" dirty="0"/>
            <a:t>SFERA PSICOLOGICA 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2400" kern="1200" dirty="0"/>
            <a:t>ED EMOTIVA</a:t>
          </a:r>
        </a:p>
      </dsp:txBody>
      <dsp:txXfrm>
        <a:off x="4129467" y="-41295"/>
        <a:ext cx="3564096" cy="1263802"/>
      </dsp:txXfrm>
    </dsp:sp>
    <dsp:sp modelId="{F819713A-B685-445A-8D77-0EB7A8388F56}">
      <dsp:nvSpPr>
        <dsp:cNvPr id="0" name=""/>
        <dsp:cNvSpPr/>
      </dsp:nvSpPr>
      <dsp:spPr>
        <a:xfrm>
          <a:off x="685426" y="1685951"/>
          <a:ext cx="3111442" cy="1503980"/>
        </a:xfrm>
        <a:prstGeom prst="roundRect">
          <a:avLst/>
        </a:prstGeom>
        <a:solidFill>
          <a:srgbClr val="FAFCEE"/>
        </a:solidFill>
        <a:ln w="22225" cap="rnd" cmpd="sng" algn="ctr">
          <a:noFill/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/>
            <a:t>AUTOSTIMA</a:t>
          </a:r>
        </a:p>
      </dsp:txBody>
      <dsp:txXfrm>
        <a:off x="758844" y="1759369"/>
        <a:ext cx="2964606" cy="1357144"/>
      </dsp:txXfrm>
    </dsp:sp>
    <dsp:sp modelId="{E418A05E-1597-4F96-8990-BEE1C589A164}">
      <dsp:nvSpPr>
        <dsp:cNvPr id="0" name=""/>
        <dsp:cNvSpPr/>
      </dsp:nvSpPr>
      <dsp:spPr>
        <a:xfrm>
          <a:off x="3975613" y="4015990"/>
          <a:ext cx="3849235" cy="1668394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2225" cap="rnd" cmpd="sng" algn="ctr">
          <a:noFill/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/>
            <a:t>L’IMMAGINE DI SE’</a:t>
          </a:r>
        </a:p>
      </dsp:txBody>
      <dsp:txXfrm>
        <a:off x="4057057" y="4097434"/>
        <a:ext cx="3686347" cy="1505506"/>
      </dsp:txXfrm>
    </dsp:sp>
    <dsp:sp modelId="{1EE21ED4-60BF-450F-A38A-90750063A05C}">
      <dsp:nvSpPr>
        <dsp:cNvPr id="0" name=""/>
        <dsp:cNvSpPr/>
      </dsp:nvSpPr>
      <dsp:spPr>
        <a:xfrm>
          <a:off x="10003767" y="3238366"/>
          <a:ext cx="1876453" cy="1812360"/>
        </a:xfrm>
        <a:prstGeom prst="roundRect">
          <a:avLst/>
        </a:prstGeom>
        <a:solidFill>
          <a:schemeClr val="lt1"/>
        </a:solidFill>
        <a:ln w="22225" cap="rnd" cmpd="sng" algn="ctr">
          <a:solidFill>
            <a:schemeClr val="accent2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- </a:t>
          </a:r>
          <a:r>
            <a:rPr lang="it-IT" sz="1800" kern="1200" dirty="0"/>
            <a:t>STRATEGICO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/>
            <a:t>-  NEGATORE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/>
            <a:t>-  ABILE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/>
            <a:t>-  DEPRESSO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/>
            <a:t>-  PEDINA</a:t>
          </a:r>
        </a:p>
      </dsp:txBody>
      <dsp:txXfrm>
        <a:off x="10092239" y="3326838"/>
        <a:ext cx="1699509" cy="1635416"/>
      </dsp:txXfrm>
    </dsp:sp>
    <dsp:sp modelId="{EAB92E39-0757-42DB-B729-641566D7D430}">
      <dsp:nvSpPr>
        <dsp:cNvPr id="0" name=""/>
        <dsp:cNvSpPr/>
      </dsp:nvSpPr>
      <dsp:spPr>
        <a:xfrm>
          <a:off x="7334382" y="1701736"/>
          <a:ext cx="2997063" cy="1523154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2225" cap="rnd" cmpd="sng" algn="ctr">
          <a:noFill/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/>
            <a:t>STILE ATTRIBUTIVO</a:t>
          </a:r>
        </a:p>
      </dsp:txBody>
      <dsp:txXfrm>
        <a:off x="7408736" y="1776090"/>
        <a:ext cx="2848355" cy="137444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80DCE9-BED3-4E85-BF2D-2342F2DADE8E}">
      <dsp:nvSpPr>
        <dsp:cNvPr id="0" name=""/>
        <dsp:cNvSpPr/>
      </dsp:nvSpPr>
      <dsp:spPr>
        <a:xfrm rot="5400000">
          <a:off x="5010674" y="-73692"/>
          <a:ext cx="2271168" cy="2443932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000" kern="1200" dirty="0"/>
        </a:p>
        <a:p>
          <a:pPr marL="0" marR="0" lvl="0" indent="0" algn="ctr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it-IT" sz="2000" kern="1200" dirty="0"/>
        </a:p>
        <a:p>
          <a:pPr marL="0" marR="0" lvl="0" indent="0" algn="ctr" defTabSz="6223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it-IT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Disturbo oppositivo </a:t>
          </a:r>
          <a:r>
            <a:rPr lang="it-IT" sz="21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provocatorio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b="1" kern="1200" dirty="0"/>
        </a:p>
      </dsp:txBody>
      <dsp:txXfrm rot="-5400000">
        <a:off x="5331614" y="391218"/>
        <a:ext cx="1629288" cy="1514112"/>
      </dsp:txXfrm>
    </dsp:sp>
    <dsp:sp modelId="{8054EB12-C633-473A-A420-E8EB2F43BCA5}">
      <dsp:nvSpPr>
        <dsp:cNvPr id="0" name=""/>
        <dsp:cNvSpPr/>
      </dsp:nvSpPr>
      <dsp:spPr>
        <a:xfrm>
          <a:off x="7165031" y="466922"/>
          <a:ext cx="2534624" cy="1362701"/>
        </a:xfrm>
        <a:prstGeom prst="rect">
          <a:avLst/>
        </a:prstGeom>
        <a:noFill/>
        <a:ln w="12700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1A4BBD-CA34-4920-8B92-4562C8FFC6D4}">
      <dsp:nvSpPr>
        <dsp:cNvPr id="0" name=""/>
        <dsp:cNvSpPr/>
      </dsp:nvSpPr>
      <dsp:spPr>
        <a:xfrm rot="5400000">
          <a:off x="2389365" y="-84467"/>
          <a:ext cx="2289383" cy="2523759"/>
        </a:xfrm>
        <a:prstGeom prst="hexagon">
          <a:avLst>
            <a:gd name="adj" fmla="val 25000"/>
            <a:gd name="vf" fmla="val 115470"/>
          </a:avLst>
        </a:prstGeom>
        <a:solidFill>
          <a:schemeClr val="bg1"/>
        </a:solidFill>
        <a:ln>
          <a:solidFill>
            <a:schemeClr val="bg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200" b="1" kern="1200" cap="none" spc="0" dirty="0">
            <a:ln w="0"/>
            <a:solidFill>
              <a:schemeClr val="accent2">
                <a:lumMod val="75000"/>
              </a:schemeClr>
            </a:solidFill>
            <a:effectLst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000" b="1" kern="1200" cap="none" spc="0" dirty="0">
              <a:ln w="0"/>
              <a:solidFill>
                <a:schemeClr val="accent2">
                  <a:lumMod val="75000"/>
                </a:schemeClr>
              </a:solidFill>
              <a:effectLst/>
            </a:rPr>
            <a:t>DISTURBI ASSOCIATI</a:t>
          </a:r>
        </a:p>
        <a:p>
          <a:pPr marL="0"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kern="1200" dirty="0"/>
        </a:p>
      </dsp:txBody>
      <dsp:txXfrm rot="-5400000">
        <a:off x="2692804" y="414285"/>
        <a:ext cx="1682506" cy="1526255"/>
      </dsp:txXfrm>
    </dsp:sp>
    <dsp:sp modelId="{BAD23F61-0774-4F6E-A084-5EA1615120C5}">
      <dsp:nvSpPr>
        <dsp:cNvPr id="0" name=""/>
        <dsp:cNvSpPr/>
      </dsp:nvSpPr>
      <dsp:spPr>
        <a:xfrm rot="5400000">
          <a:off x="3699142" y="1901268"/>
          <a:ext cx="2271168" cy="2367760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-755358"/>
            <a:satOff val="14054"/>
            <a:lumOff val="1882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400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Disturbo della condotta</a:t>
          </a:r>
        </a:p>
        <a:p>
          <a:pPr algn="ctr">
            <a:spcBef>
              <a:spcPct val="0"/>
            </a:spcBef>
          </a:pPr>
          <a:endParaRPr lang="it-IT" kern="1200" dirty="0"/>
        </a:p>
      </dsp:txBody>
      <dsp:txXfrm rot="-5400000">
        <a:off x="4045473" y="2328092"/>
        <a:ext cx="1578506" cy="1514112"/>
      </dsp:txXfrm>
    </dsp:sp>
    <dsp:sp modelId="{857D9D72-EBE6-413A-A3C7-D99261F67144}">
      <dsp:nvSpPr>
        <dsp:cNvPr id="0" name=""/>
        <dsp:cNvSpPr/>
      </dsp:nvSpPr>
      <dsp:spPr>
        <a:xfrm>
          <a:off x="1523448" y="2403797"/>
          <a:ext cx="2452861" cy="1362701"/>
        </a:xfrm>
        <a:prstGeom prst="rect">
          <a:avLst/>
        </a:prstGeom>
        <a:noFill/>
        <a:ln w="12700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BA664E-03F5-4FB5-86EB-0012B95E2583}">
      <dsp:nvSpPr>
        <dsp:cNvPr id="0" name=""/>
        <dsp:cNvSpPr/>
      </dsp:nvSpPr>
      <dsp:spPr>
        <a:xfrm rot="5400000">
          <a:off x="6255721" y="1951341"/>
          <a:ext cx="2271168" cy="2340473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-1133037"/>
            <a:satOff val="21082"/>
            <a:lumOff val="2823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Disturbi affettivi e relazionali</a:t>
          </a:r>
        </a:p>
      </dsp:txBody>
      <dsp:txXfrm rot="-5400000">
        <a:off x="6611148" y="2364521"/>
        <a:ext cx="1560315" cy="1514112"/>
      </dsp:txXfrm>
    </dsp:sp>
    <dsp:sp modelId="{E55F0906-1BFA-4896-ABE0-AEDEC04F5012}">
      <dsp:nvSpPr>
        <dsp:cNvPr id="0" name=""/>
        <dsp:cNvSpPr/>
      </dsp:nvSpPr>
      <dsp:spPr>
        <a:xfrm rot="5400000">
          <a:off x="4981529" y="3872654"/>
          <a:ext cx="2271168" cy="2280523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-1510716"/>
            <a:satOff val="28109"/>
            <a:lumOff val="3764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400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Disturbi emotivi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it-IT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 di </a:t>
          </a:r>
          <a:r>
            <a:rPr lang="it-IT" sz="2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ansia</a:t>
          </a:r>
        </a:p>
        <a:p>
          <a:pPr marL="0"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 dirty="0"/>
        </a:p>
      </dsp:txBody>
      <dsp:txXfrm rot="-5400000">
        <a:off x="5356939" y="4255859"/>
        <a:ext cx="1520349" cy="1514112"/>
      </dsp:txXfrm>
    </dsp:sp>
    <dsp:sp modelId="{88EB5DE7-6DDF-40FD-959D-6C50356A4782}">
      <dsp:nvSpPr>
        <dsp:cNvPr id="0" name=""/>
        <dsp:cNvSpPr/>
      </dsp:nvSpPr>
      <dsp:spPr>
        <a:xfrm>
          <a:off x="7165031" y="4331565"/>
          <a:ext cx="2534624" cy="1362701"/>
        </a:xfrm>
        <a:prstGeom prst="rect">
          <a:avLst/>
        </a:prstGeom>
        <a:noFill/>
        <a:ln w="12700" cap="rnd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B2310-A6A9-422E-8ADE-2E617E04AEE0}">
      <dsp:nvSpPr>
        <dsp:cNvPr id="0" name=""/>
        <dsp:cNvSpPr/>
      </dsp:nvSpPr>
      <dsp:spPr>
        <a:xfrm rot="5400000">
          <a:off x="2491519" y="3820036"/>
          <a:ext cx="2271168" cy="2313126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-1888395"/>
            <a:satOff val="35136"/>
            <a:lumOff val="470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2400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Disturbi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9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apprendimento</a:t>
          </a:r>
          <a:r>
            <a:rPr lang="it-IT" sz="20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</a:p>
        <a:p>
          <a:pPr marL="0"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 dirty="0"/>
        </a:p>
      </dsp:txBody>
      <dsp:txXfrm rot="-5400000">
        <a:off x="2856061" y="4219543"/>
        <a:ext cx="1542084" cy="1514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660C0-30D3-4B51-9BBE-05F9A02E686C}" type="datetimeFigureOut">
              <a:rPr lang="it-IT" smtClean="0"/>
              <a:pPr/>
              <a:t>20/07/2019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2A2DD-1FE5-4428-A3C1-737B27DC669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047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D2A2DD-1FE5-4428-A3C1-737B27DC6695}" type="slidenum">
              <a:rPr lang="it-IT" smtClean="0"/>
              <a:pPr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1535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D2A2DD-1FE5-4428-A3C1-737B27DC6695}" type="slidenum">
              <a:rPr lang="it-IT" smtClean="0"/>
              <a:pPr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5750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/>
              <a:t>20/07/2019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prof.ssa Patrizia Massa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126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20/07/2019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prof.ssa Patrizia Massa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59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/>
              <a:t>20/07/2019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r>
              <a:rPr lang="en-US"/>
              <a:t>prof.ssa Patrizia Massa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913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20/07/2019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prof.ssa Patrizia Massa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78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/>
              <a:t>20/07/2019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prof.ssa Patrizia Massa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042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20/07/2019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prof.ssa Patrizia Massa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16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20/07/2019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prof.ssa Patrizia Massa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596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20/07/2019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prof.ssa Patrizia Massa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7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20/07/2019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prof.ssa Patrizia Massa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98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/>
              <a:t>20/07/2019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prof.ssa Patrizia Massa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154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20/07/2019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prof.ssa Patrizia Massa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73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r>
              <a:rPr lang="it-IT"/>
              <a:t>20/07/2019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/>
              <a:t>prof.ssa Patrizia Massa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1860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file:///F:\UNIMC\LEZIONE%2020%20LUGLIO\ICF007.pdf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../MATERIALI/NORMATIVA/dir27-12-12.pdf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file:///F:\UNIMC\LEZIONE%2020%20LUGLIO\miuradhdcircolare_protocollo4089_2010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file:///F:\UNIMC\LEZIONE%2020%20LUGLIO\art10_DL66_2017.pdf" TargetMode="External"/><Relationship Id="rId5" Type="http://schemas.openxmlformats.org/officeDocument/2006/relationships/hyperlink" Target="../MATERIALI/NORMATIVA/dir27-12-12.pdf" TargetMode="External"/><Relationship Id="rId4" Type="http://schemas.openxmlformats.org/officeDocument/2006/relationships/hyperlink" Target="file:///F:\UNIMC\LEZIONE%2020%20LUGLIO\circolare_20_03_2012.pdf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../MATERIALI/NORMATIVA/dir27-12-12.pdf" TargetMode="Externa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F:\UNIMC\LEZIONE%2020%20LUGLIO\DIAGNOSI%20ICD-10.pdf" TargetMode="External"/><Relationship Id="rId2" Type="http://schemas.openxmlformats.org/officeDocument/2006/relationships/hyperlink" Target="file:///F:\UNIMC\LEZIONE%2020%20LUGLIO\INDVIDUAZ_H_104.pdf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DIAGNOSI%20ICD-10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xmlns="" id="{AB04D816-1C37-4497-8775-CC7BCF4EC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1605728"/>
            <a:ext cx="11029615" cy="2158405"/>
          </a:xfrm>
        </p:spPr>
        <p:txBody>
          <a:bodyPr>
            <a:normAutofit/>
          </a:bodyPr>
          <a:lstStyle/>
          <a:p>
            <a:pPr algn="ctr">
              <a:lnSpc>
                <a:spcPts val="5000"/>
              </a:lnSpc>
            </a:pPr>
            <a:r>
              <a:rPr lang="it-IT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INTERVENTI </a:t>
            </a:r>
            <a:br>
              <a:rPr lang="it-IT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PSICO-EDUCATIVI E DIDATTICI </a:t>
            </a:r>
            <a:br>
              <a:rPr lang="it-IT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DISTURBI COMPORTAMENTALI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xmlns="" id="{CBDC91D8-11B7-4E6D-9524-09615E032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127252" cy="600556"/>
          </a:xfrm>
        </p:spPr>
        <p:txBody>
          <a:bodyPr>
            <a:noAutofit/>
          </a:bodyPr>
          <a:lstStyle/>
          <a:p>
            <a:pPr algn="just"/>
            <a:r>
              <a:rPr lang="it-IT" sz="2400" dirty="0"/>
              <a:t>LABORATORIO                                                                                          20 ORE</a:t>
            </a:r>
          </a:p>
        </p:txBody>
      </p:sp>
      <p:grpSp>
        <p:nvGrpSpPr>
          <p:cNvPr id="10" name="Gruppo 9">
            <a:extLst>
              <a:ext uri="{FF2B5EF4-FFF2-40B4-BE49-F238E27FC236}">
                <a16:creationId xmlns:a16="http://schemas.microsoft.com/office/drawing/2014/main" xmlns="" id="{97527BCD-A31F-4EA4-AAAC-F3809CDE456D}"/>
              </a:ext>
            </a:extLst>
          </p:cNvPr>
          <p:cNvGrpSpPr/>
          <p:nvPr/>
        </p:nvGrpSpPr>
        <p:grpSpPr>
          <a:xfrm>
            <a:off x="2227195" y="644030"/>
            <a:ext cx="7458404" cy="417967"/>
            <a:chOff x="2227195" y="644030"/>
            <a:chExt cx="7458404" cy="417967"/>
          </a:xfrm>
        </p:grpSpPr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xmlns="" id="{3E70D01E-2A42-4821-9310-EB98953B3CD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29510"/>
            <a:stretch/>
          </p:blipFill>
          <p:spPr>
            <a:xfrm>
              <a:off x="8140519" y="644030"/>
              <a:ext cx="1545080" cy="417967"/>
            </a:xfrm>
            <a:prstGeom prst="rect">
              <a:avLst/>
            </a:prstGeom>
          </p:spPr>
        </p:pic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xmlns="" id="{D8DDD30B-45D0-4D40-BF32-6E1ABC491978}"/>
                </a:ext>
              </a:extLst>
            </p:cNvPr>
            <p:cNvSpPr txBox="1"/>
            <p:nvPr/>
          </p:nvSpPr>
          <p:spPr>
            <a:xfrm>
              <a:off x="2227195" y="681179"/>
              <a:ext cx="54632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400" dirty="0">
                  <a:solidFill>
                    <a:srgbClr val="7C2647"/>
                  </a:solidFill>
                </a:rPr>
                <a:t>PERCORSI DI SPECIALIZZAZIONE PER IL SOSTEGNO  2018-2019</a:t>
              </a:r>
            </a:p>
          </p:txBody>
        </p:sp>
      </p:grpSp>
      <p:sp>
        <p:nvSpPr>
          <p:cNvPr id="13" name="Sottotitolo 2">
            <a:extLst>
              <a:ext uri="{FF2B5EF4-FFF2-40B4-BE49-F238E27FC236}">
                <a16:creationId xmlns:a16="http://schemas.microsoft.com/office/drawing/2014/main" xmlns="" id="{00442012-8256-4D88-AD31-5129AB223095}"/>
              </a:ext>
            </a:extLst>
          </p:cNvPr>
          <p:cNvSpPr txBox="1">
            <a:spLocks/>
          </p:cNvSpPr>
          <p:nvPr/>
        </p:nvSpPr>
        <p:spPr>
          <a:xfrm>
            <a:off x="8652933" y="5481517"/>
            <a:ext cx="3055511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8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it-IT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>
              <a:spcBef>
                <a:spcPts val="0"/>
              </a:spcBef>
            </a:pPr>
            <a:r>
              <a:rPr lang="it-IT" sz="2400" cap="none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Patrizia </a:t>
            </a:r>
            <a:r>
              <a:rPr lang="it-IT" sz="2400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Massa</a:t>
            </a:r>
          </a:p>
          <a:p>
            <a:pPr algn="r">
              <a:spcBef>
                <a:spcPts val="0"/>
              </a:spcBef>
            </a:pPr>
            <a:endParaRPr lang="it-IT" dirty="0"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FE77ED2D-3264-4BA2-B262-ECF25367D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15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B7C623CA-D77F-4EE6-AC73-5BE6AFF19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xmlns="" id="{3AC3EF8D-231A-45D1-9091-F1C7EB572C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8415274"/>
              </p:ext>
            </p:extLst>
          </p:nvPr>
        </p:nvGraphicFramePr>
        <p:xfrm>
          <a:off x="581190" y="1183134"/>
          <a:ext cx="9597710" cy="55282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e 4">
            <a:extLst>
              <a:ext uri="{FF2B5EF4-FFF2-40B4-BE49-F238E27FC236}">
                <a16:creationId xmlns:a16="http://schemas.microsoft.com/office/drawing/2014/main" xmlns="" id="{5043AB98-F9E5-4A79-AE94-52BFAF3FF54F}"/>
              </a:ext>
            </a:extLst>
          </p:cNvPr>
          <p:cNvSpPr/>
          <p:nvPr/>
        </p:nvSpPr>
        <p:spPr>
          <a:xfrm>
            <a:off x="411828" y="656135"/>
            <a:ext cx="1828800" cy="171013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schemeClr val="tx1"/>
                </a:solidFill>
              </a:rPr>
              <a:t>ICD10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0FEDA4CC-C72C-45E9-BA96-30213EF49A7C}"/>
              </a:ext>
            </a:extLst>
          </p:cNvPr>
          <p:cNvSpPr txBox="1"/>
          <p:nvPr/>
        </p:nvSpPr>
        <p:spPr>
          <a:xfrm>
            <a:off x="5639963" y="3004955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007DE0A1-E7DF-4427-84EF-C6AE1B57A836}"/>
              </a:ext>
            </a:extLst>
          </p:cNvPr>
          <p:cNvSpPr txBox="1"/>
          <p:nvPr/>
        </p:nvSpPr>
        <p:spPr>
          <a:xfrm>
            <a:off x="5639963" y="3004955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0791022D-D34C-43ED-A5DF-29A9C83156A8}"/>
              </a:ext>
            </a:extLst>
          </p:cNvPr>
          <p:cNvSpPr txBox="1"/>
          <p:nvPr/>
        </p:nvSpPr>
        <p:spPr>
          <a:xfrm>
            <a:off x="1500781" y="3462155"/>
            <a:ext cx="182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IL CORPO</a:t>
            </a:r>
          </a:p>
          <a:p>
            <a:pPr algn="ctr"/>
            <a:r>
              <a:rPr lang="it-IT" sz="2400" dirty="0"/>
              <a:t>Funzioni e strutture</a:t>
            </a:r>
          </a:p>
          <a:p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3380291D-6A31-4A8C-93E3-EF32E1CBA0D1}"/>
              </a:ext>
            </a:extLst>
          </p:cNvPr>
          <p:cNvSpPr txBox="1"/>
          <p:nvPr/>
        </p:nvSpPr>
        <p:spPr>
          <a:xfrm>
            <a:off x="4099708" y="3380567"/>
            <a:ext cx="256067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/>
              <a:t>Le </a:t>
            </a:r>
            <a:r>
              <a:rPr lang="it-IT" sz="2000" b="1" dirty="0"/>
              <a:t>ATTIVITÀ</a:t>
            </a:r>
            <a:r>
              <a:rPr lang="it-IT" sz="2000" dirty="0"/>
              <a:t> intenzionali e</a:t>
            </a:r>
          </a:p>
          <a:p>
            <a:pPr algn="ctr"/>
            <a:r>
              <a:rPr lang="it-IT" sz="2000" dirty="0"/>
              <a:t>le forme di </a:t>
            </a:r>
            <a:r>
              <a:rPr lang="it-IT" sz="2000" b="1" dirty="0"/>
              <a:t>PARTECIPAZIONE </a:t>
            </a:r>
            <a:r>
              <a:rPr lang="it-IT" sz="2000" dirty="0"/>
              <a:t>sociale</a:t>
            </a:r>
          </a:p>
          <a:p>
            <a:endParaRPr lang="it-IT" dirty="0"/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xmlns="" id="{4DB3A9B0-5FF5-4595-866F-560318FDA96C}"/>
              </a:ext>
            </a:extLst>
          </p:cNvPr>
          <p:cNvSpPr/>
          <p:nvPr/>
        </p:nvSpPr>
        <p:spPr>
          <a:xfrm>
            <a:off x="9183377" y="4034529"/>
            <a:ext cx="2329770" cy="2382488"/>
          </a:xfrm>
          <a:prstGeom prst="ellipse">
            <a:avLst/>
          </a:prstGeom>
          <a:solidFill>
            <a:schemeClr val="accent5">
              <a:lumMod val="60000"/>
              <a:lumOff val="40000"/>
              <a:alpha val="5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>
                <a:solidFill>
                  <a:schemeClr val="tx1"/>
                </a:solidFill>
              </a:rPr>
              <a:t>Fattori personali</a:t>
            </a:r>
          </a:p>
        </p:txBody>
      </p:sp>
    </p:spTree>
    <p:extLst>
      <p:ext uri="{BB962C8B-B14F-4D97-AF65-F5344CB8AC3E}">
        <p14:creationId xmlns:p14="http://schemas.microsoft.com/office/powerpoint/2010/main" val="47985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xmlns="" id="{5DAEFF28-989E-49BF-AD61-49BDDF8C3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xmlns="" id="{1FDD2AE5-EBB7-4A46-A55E-0ABB1EF241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1230814"/>
              </p:ext>
            </p:extLst>
          </p:nvPr>
        </p:nvGraphicFramePr>
        <p:xfrm>
          <a:off x="361804" y="635194"/>
          <a:ext cx="11468391" cy="6054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xmlns="" id="{903FCBAD-B684-4321-9427-5E9A2F9883CE}"/>
              </a:ext>
            </a:extLst>
          </p:cNvPr>
          <p:cNvSpPr/>
          <p:nvPr/>
        </p:nvSpPr>
        <p:spPr>
          <a:xfrm>
            <a:off x="564228" y="1368880"/>
            <a:ext cx="55887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E’ l’esecuzione di un compito o di un’azione da parte di un individuo. </a:t>
            </a:r>
          </a:p>
          <a:p>
            <a:r>
              <a:rPr lang="it-IT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Rappresenta la prospettiva individuale del funzionamento </a:t>
            </a:r>
            <a:r>
              <a:rPr lang="it-IT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60FB9DA7-93B4-441B-877F-13BF899975DF}"/>
              </a:ext>
            </a:extLst>
          </p:cNvPr>
          <p:cNvSpPr txBox="1"/>
          <p:nvPr/>
        </p:nvSpPr>
        <p:spPr>
          <a:xfrm>
            <a:off x="900194" y="845660"/>
            <a:ext cx="5074571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900" b="1" dirty="0">
                <a:solidFill>
                  <a:srgbClr val="FFFF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ATTIVITA’</a:t>
            </a:r>
            <a:r>
              <a:rPr lang="it-IT" sz="2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PERSONALI</a:t>
            </a:r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xmlns="" id="{4542E7B6-BDA1-4ADA-AC4B-C7030B13317C}"/>
              </a:ext>
            </a:extLst>
          </p:cNvPr>
          <p:cNvCxnSpPr/>
          <p:nvPr/>
        </p:nvCxnSpPr>
        <p:spPr>
          <a:xfrm>
            <a:off x="6330999" y="1916385"/>
            <a:ext cx="50326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4C106BFA-28A3-47E3-8787-D09A3A89AE27}"/>
              </a:ext>
            </a:extLst>
          </p:cNvPr>
          <p:cNvSpPr/>
          <p:nvPr/>
        </p:nvSpPr>
        <p:spPr>
          <a:xfrm>
            <a:off x="581190" y="4561488"/>
            <a:ext cx="571258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dirty="0"/>
          </a:p>
          <a:p>
            <a:r>
              <a:rPr lang="it-IT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È il coinvolgimento e l’integrazione di una persona in una situazione reale di vita. Rappresenta la prospettiva sociale del funzionamento </a:t>
            </a:r>
          </a:p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it-IT" dirty="0"/>
              <a:t> </a:t>
            </a: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xmlns="" id="{AE1C7E02-12D9-417A-A9AC-76200854DE5D}"/>
              </a:ext>
            </a:extLst>
          </p:cNvPr>
          <p:cNvCxnSpPr/>
          <p:nvPr/>
        </p:nvCxnSpPr>
        <p:spPr>
          <a:xfrm>
            <a:off x="6330999" y="4879127"/>
            <a:ext cx="52130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77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27">
            <a:extLst>
              <a:ext uri="{FF2B5EF4-FFF2-40B4-BE49-F238E27FC236}">
                <a16:creationId xmlns:a16="http://schemas.microsoft.com/office/drawing/2014/main" xmlns="" id="{016A75E5-390F-43E9-8B17-5AD450522BEA}"/>
              </a:ext>
            </a:extLst>
          </p:cNvPr>
          <p:cNvSpPr/>
          <p:nvPr/>
        </p:nvSpPr>
        <p:spPr>
          <a:xfrm>
            <a:off x="422776" y="2704700"/>
            <a:ext cx="11346445" cy="2762450"/>
          </a:xfrm>
          <a:prstGeom prst="rect">
            <a:avLst/>
          </a:prstGeom>
          <a:solidFill>
            <a:srgbClr val="F7F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F048AF81-124B-48DF-B098-CAC714272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F13358D-A117-4D48-B93D-BEC3F2CA142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8262" y="435138"/>
            <a:ext cx="11346445" cy="987425"/>
          </a:xfrm>
        </p:spPr>
        <p:txBody>
          <a:bodyPr>
            <a:normAutofit/>
          </a:bodyPr>
          <a:lstStyle/>
          <a:p>
            <a:r>
              <a:rPr lang="it-IT" altLang="it-IT" sz="4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CODIFICA dell’ICF e ICF-CY</a:t>
            </a:r>
            <a:endParaRPr lang="it-IT" sz="4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15FE0094-921F-49AD-9909-4CB7BA155B20}"/>
              </a:ext>
            </a:extLst>
          </p:cNvPr>
          <p:cNvSpPr/>
          <p:nvPr/>
        </p:nvSpPr>
        <p:spPr>
          <a:xfrm>
            <a:off x="393747" y="1518010"/>
            <a:ext cx="11346445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3200" dirty="0"/>
              <a:t>Ogni componente della salute di un individuo è codificata con una </a:t>
            </a:r>
            <a:r>
              <a:rPr lang="it-IT" sz="3200" b="1" dirty="0">
                <a:solidFill>
                  <a:srgbClr val="5319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lettera</a:t>
            </a:r>
            <a:r>
              <a:rPr lang="it-IT" sz="32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t-IT" sz="3200" dirty="0"/>
              <a:t>seguita da </a:t>
            </a:r>
            <a:r>
              <a:rPr lang="it-IT" sz="3200" b="1" dirty="0">
                <a:solidFill>
                  <a:srgbClr val="53192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numeri</a:t>
            </a:r>
            <a:endParaRPr lang="it-IT" sz="3200" dirty="0">
              <a:solidFill>
                <a:srgbClr val="53192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endParaRPr lang="it-IT" sz="1000" dirty="0"/>
          </a:p>
          <a:p>
            <a:pPr>
              <a:defRPr/>
            </a:pPr>
            <a:r>
              <a:rPr lang="it-IT" sz="3200" b="1" dirty="0">
                <a:solidFill>
                  <a:srgbClr val="FF0000"/>
                </a:solidFill>
              </a:rPr>
              <a:t>s</a:t>
            </a:r>
            <a:r>
              <a:rPr lang="it-IT" sz="3200" dirty="0"/>
              <a:t> =&gt; </a:t>
            </a:r>
            <a:r>
              <a:rPr lang="it-IT" sz="3200" b="1" dirty="0"/>
              <a:t>struttura</a:t>
            </a:r>
            <a:r>
              <a:rPr lang="it-IT" sz="3200" dirty="0"/>
              <a:t>;   </a:t>
            </a:r>
            <a:r>
              <a:rPr lang="it-IT" sz="3200" b="1" dirty="0">
                <a:solidFill>
                  <a:srgbClr val="FF0000"/>
                </a:solidFill>
              </a:rPr>
              <a:t>b</a:t>
            </a:r>
            <a:r>
              <a:rPr lang="it-IT" sz="3200" dirty="0"/>
              <a:t> =&gt; </a:t>
            </a:r>
            <a:r>
              <a:rPr lang="it-IT" sz="3200" b="1" dirty="0"/>
              <a:t>funzioni</a:t>
            </a:r>
            <a:r>
              <a:rPr lang="it-IT" sz="3200" dirty="0"/>
              <a:t>;  </a:t>
            </a:r>
            <a:r>
              <a:rPr lang="it-IT" sz="3200" b="1" dirty="0">
                <a:solidFill>
                  <a:srgbClr val="FF0000"/>
                </a:solidFill>
              </a:rPr>
              <a:t>d</a:t>
            </a:r>
            <a:r>
              <a:rPr lang="it-IT" sz="3200" dirty="0"/>
              <a:t> =&gt; </a:t>
            </a:r>
            <a:r>
              <a:rPr lang="it-IT" sz="3200" b="1" dirty="0"/>
              <a:t>attività</a:t>
            </a:r>
            <a:r>
              <a:rPr lang="it-IT" sz="3200" dirty="0"/>
              <a:t>;  </a:t>
            </a:r>
            <a:r>
              <a:rPr lang="it-IT" sz="3200" b="1" dirty="0">
                <a:solidFill>
                  <a:srgbClr val="FF0000"/>
                </a:solidFill>
              </a:rPr>
              <a:t>e</a:t>
            </a:r>
            <a:r>
              <a:rPr lang="it-IT" sz="3200" dirty="0"/>
              <a:t> =&gt; </a:t>
            </a:r>
            <a:r>
              <a:rPr lang="it-IT" sz="3200" b="1" dirty="0"/>
              <a:t>ambiente</a:t>
            </a:r>
          </a:p>
          <a:p>
            <a:pPr algn="ctr">
              <a:defRPr/>
            </a:pPr>
            <a:endParaRPr lang="it-IT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it-IT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0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4 2 </a:t>
            </a:r>
            <a:r>
              <a:rPr lang="it-I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it-IT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>
              <a:defRPr/>
            </a:pPr>
            <a:endParaRPr lang="it-IT" sz="3200" dirty="0"/>
          </a:p>
          <a:p>
            <a:pPr algn="r">
              <a:defRPr/>
            </a:pPr>
            <a:r>
              <a:rPr lang="it-IT" sz="3200" b="1" dirty="0">
                <a:solidFill>
                  <a:schemeClr val="accent1">
                    <a:lumMod val="75000"/>
                  </a:schemeClr>
                </a:solidFill>
              </a:rPr>
              <a:t>capitoli   </a:t>
            </a:r>
            <a:r>
              <a:rPr lang="it-IT" sz="3200" b="1" dirty="0"/>
              <a:t> </a:t>
            </a:r>
            <a:r>
              <a:rPr lang="it-IT" sz="3200" dirty="0"/>
              <a:t> </a:t>
            </a:r>
            <a:r>
              <a:rPr lang="it-IT" sz="3200" b="1" dirty="0">
                <a:solidFill>
                  <a:schemeClr val="accent2">
                    <a:lumMod val="75000"/>
                  </a:schemeClr>
                </a:solidFill>
              </a:rPr>
              <a:t>categorie  </a:t>
            </a:r>
            <a:r>
              <a:rPr lang="it-IT" sz="3200" b="1" dirty="0"/>
              <a:t>  </a:t>
            </a:r>
            <a:r>
              <a:rPr lang="it-IT" sz="3200" b="1" dirty="0">
                <a:solidFill>
                  <a:srgbClr val="7030A0"/>
                </a:solidFill>
              </a:rPr>
              <a:t>sotto categorie  </a:t>
            </a:r>
            <a:r>
              <a:rPr lang="it-IT" sz="3200" dirty="0"/>
              <a:t> </a:t>
            </a:r>
            <a:r>
              <a:rPr lang="it-IT" sz="3200" b="1" dirty="0"/>
              <a:t>qualificatori</a:t>
            </a:r>
            <a:r>
              <a:rPr lang="it-IT" sz="2800" dirty="0"/>
              <a:t/>
            </a:r>
            <a:br>
              <a:rPr lang="it-IT" sz="2800" dirty="0"/>
            </a:br>
            <a:endParaRPr lang="it-IT" sz="1400" dirty="0"/>
          </a:p>
          <a:p>
            <a:pPr>
              <a:defRPr/>
            </a:pPr>
            <a:endParaRPr lang="it-IT" sz="800" b="1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it-IT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Esempio:</a:t>
            </a:r>
            <a:r>
              <a:rPr lang="it-IT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b Funzioni corporee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it-IT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b1 Funzioni mentali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it-IT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b1 1 Funzioni mentali globali</a:t>
            </a:r>
            <a:r>
              <a:rPr lang="it-IT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b1 1 4 Funzioni dell'orientamento - b1 1 4 2 Orientamento alla persona</a:t>
            </a:r>
            <a:r>
              <a:rPr lang="it-IT" b="1" dirty="0"/>
              <a:t/>
            </a:r>
            <a:br>
              <a:rPr lang="it-IT" b="1" dirty="0"/>
            </a:br>
            <a:endParaRPr lang="it-IT" sz="3200" b="1" dirty="0"/>
          </a:p>
          <a:p>
            <a:pPr algn="ctr">
              <a:defRPr/>
            </a:pPr>
            <a:endParaRPr lang="it-IT" sz="3200" dirty="0"/>
          </a:p>
          <a:p>
            <a:pPr algn="ctr">
              <a:defRPr/>
            </a:pPr>
            <a:endParaRPr lang="it-IT" sz="2400" dirty="0"/>
          </a:p>
          <a:p>
            <a:pPr algn="ctr">
              <a:defRPr/>
            </a:pPr>
            <a:endParaRPr lang="it-IT" sz="2400" dirty="0"/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xmlns="" id="{EAE9354D-97E7-46F0-956D-F4525C0C7353}"/>
              </a:ext>
            </a:extLst>
          </p:cNvPr>
          <p:cNvCxnSpPr>
            <a:cxnSpLocks/>
          </p:cNvCxnSpPr>
          <p:nvPr/>
        </p:nvCxnSpPr>
        <p:spPr>
          <a:xfrm flipV="1">
            <a:off x="4867083" y="4233553"/>
            <a:ext cx="850886" cy="61383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xmlns="" id="{713167D7-40AF-4858-8D4F-C65A6D71DFBE}"/>
              </a:ext>
            </a:extLst>
          </p:cNvPr>
          <p:cNvCxnSpPr>
            <a:cxnSpLocks/>
          </p:cNvCxnSpPr>
          <p:nvPr/>
        </p:nvCxnSpPr>
        <p:spPr>
          <a:xfrm flipV="1">
            <a:off x="2737262" y="4294106"/>
            <a:ext cx="2438737" cy="5035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xmlns="" id="{8F33CA3C-E246-49C6-9455-B1B67DBEE7AB}"/>
              </a:ext>
            </a:extLst>
          </p:cNvPr>
          <p:cNvCxnSpPr>
            <a:cxnSpLocks/>
          </p:cNvCxnSpPr>
          <p:nvPr/>
        </p:nvCxnSpPr>
        <p:spPr>
          <a:xfrm>
            <a:off x="3502315" y="3301992"/>
            <a:ext cx="1165479" cy="58737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xmlns="" id="{35C17C9A-CB26-4CF1-BD18-2DDB58790E04}"/>
              </a:ext>
            </a:extLst>
          </p:cNvPr>
          <p:cNvCxnSpPr>
            <a:cxnSpLocks/>
          </p:cNvCxnSpPr>
          <p:nvPr/>
        </p:nvCxnSpPr>
        <p:spPr>
          <a:xfrm flipH="1" flipV="1">
            <a:off x="6389842" y="4267371"/>
            <a:ext cx="438470" cy="530260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Connettore 2 22">
            <a:extLst>
              <a:ext uri="{FF2B5EF4-FFF2-40B4-BE49-F238E27FC236}">
                <a16:creationId xmlns:a16="http://schemas.microsoft.com/office/drawing/2014/main" xmlns="" id="{D8470732-BA2B-4E3D-99DE-748B22CEA283}"/>
              </a:ext>
            </a:extLst>
          </p:cNvPr>
          <p:cNvCxnSpPr>
            <a:cxnSpLocks/>
          </p:cNvCxnSpPr>
          <p:nvPr/>
        </p:nvCxnSpPr>
        <p:spPr>
          <a:xfrm flipH="1" flipV="1">
            <a:off x="7603649" y="4233553"/>
            <a:ext cx="2147398" cy="606754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75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4CF26DF3-916E-43B8-889A-5B07EFA3F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Documento 2">
            <a:hlinkClick r:id="rId2" action="ppaction://hlinkfile" highlightClick="1"/>
            <a:extLst>
              <a:ext uri="{FF2B5EF4-FFF2-40B4-BE49-F238E27FC236}">
                <a16:creationId xmlns:a16="http://schemas.microsoft.com/office/drawing/2014/main" xmlns="" id="{B0D88E6B-794F-46BD-967A-40F4C60BC1A8}"/>
              </a:ext>
            </a:extLst>
          </p:cNvPr>
          <p:cNvSpPr/>
          <p:nvPr/>
        </p:nvSpPr>
        <p:spPr>
          <a:xfrm>
            <a:off x="5429107" y="3556176"/>
            <a:ext cx="1333786" cy="1718797"/>
          </a:xfrm>
          <a:prstGeom prst="actionButtonDocument">
            <a:avLst/>
          </a:prstGeom>
          <a:ln>
            <a:headEnd type="none" w="med" len="med"/>
            <a:tailEnd type="none" w="med" len="med"/>
          </a:ln>
          <a:effectLst>
            <a:softEdge rad="1270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0D5A8779-91E1-4CA6-A80F-3251F6F9956B}"/>
              </a:ext>
            </a:extLst>
          </p:cNvPr>
          <p:cNvSpPr txBox="1"/>
          <p:nvPr/>
        </p:nvSpPr>
        <p:spPr>
          <a:xfrm>
            <a:off x="2856000" y="908543"/>
            <a:ext cx="648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Diagnosi funzionale secondo il modello ICF</a:t>
            </a:r>
          </a:p>
        </p:txBody>
      </p:sp>
    </p:spTree>
    <p:extLst>
      <p:ext uri="{BB962C8B-B14F-4D97-AF65-F5344CB8AC3E}">
        <p14:creationId xmlns:p14="http://schemas.microsoft.com/office/powerpoint/2010/main" val="174960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xmlns="" id="{52FC718A-831E-420C-A82F-9F0A462EB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DISTURBI DEL COMPORTAMENTO 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xmlns="" id="{D2B230D6-14A3-466D-8D74-9ACF5C371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1" y="2535411"/>
            <a:ext cx="5393100" cy="536005"/>
          </a:xfrm>
        </p:spPr>
        <p:txBody>
          <a:bodyPr/>
          <a:lstStyle/>
          <a:p>
            <a:pPr algn="ctr"/>
            <a:r>
              <a:rPr lang="it-IT" sz="3000" b="1" dirty="0">
                <a:solidFill>
                  <a:schemeClr val="accent2">
                    <a:lumMod val="75000"/>
                  </a:schemeClr>
                </a:solidFill>
              </a:rPr>
              <a:t>Comportamento disturbante</a:t>
            </a:r>
          </a:p>
          <a:p>
            <a:endParaRPr lang="it-IT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xmlns="" id="{942F2B22-75E9-43AE-9627-9AB589642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21395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28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ctr">
              <a:buNone/>
            </a:pPr>
            <a:r>
              <a:rPr lang="it-IT" sz="2800" dirty="0">
                <a:solidFill>
                  <a:schemeClr val="bg2">
                    <a:lumMod val="25000"/>
                  </a:schemeClr>
                </a:solidFill>
              </a:rPr>
              <a:t>qualsiasi tipo di comportamento  non  adattivo  rispetto  alle richieste esterne. </a:t>
            </a:r>
          </a:p>
          <a:p>
            <a:endParaRPr lang="it-IT" dirty="0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xmlns="" id="{CE44659E-970A-4A8D-9B54-522C58F02E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2518043"/>
            <a:ext cx="5767713" cy="553373"/>
          </a:xfrm>
        </p:spPr>
        <p:txBody>
          <a:bodyPr/>
          <a:lstStyle/>
          <a:p>
            <a:pPr algn="ctr"/>
            <a:r>
              <a:rPr lang="it-IT" sz="3000" b="1" dirty="0">
                <a:solidFill>
                  <a:schemeClr val="accent2">
                    <a:lumMod val="75000"/>
                  </a:schemeClr>
                </a:solidFill>
              </a:rPr>
              <a:t>Disturbo del comportamento </a:t>
            </a:r>
          </a:p>
          <a:p>
            <a:pPr algn="ctr"/>
            <a:endParaRPr lang="it-IT" dirty="0"/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xmlns="" id="{D9307E8A-7923-4275-910B-AD1AE2C1A9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21395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it-IT" sz="2800" dirty="0">
                <a:solidFill>
                  <a:schemeClr val="bg2">
                    <a:lumMod val="25000"/>
                  </a:schemeClr>
                </a:solidFill>
              </a:rPr>
              <a:t>sindrome clinica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it-IT" sz="2400" dirty="0">
                <a:solidFill>
                  <a:schemeClr val="bg2">
                    <a:lumMod val="25000"/>
                  </a:schemeClr>
                </a:solidFill>
              </a:rPr>
              <a:t>con criteri diagnostici specifici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it-IT" sz="2400" dirty="0">
                <a:solidFill>
                  <a:schemeClr val="bg2">
                    <a:lumMod val="25000"/>
                  </a:schemeClr>
                </a:solidFill>
              </a:rPr>
              <a:t>relativi al tipo di comportamento,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it-IT" sz="2400" dirty="0">
                <a:solidFill>
                  <a:schemeClr val="bg2">
                    <a:lumMod val="25000"/>
                  </a:schemeClr>
                </a:solidFill>
              </a:rPr>
              <a:t>la gravità,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it-IT" sz="2400" dirty="0">
                <a:solidFill>
                  <a:schemeClr val="bg2">
                    <a:lumMod val="25000"/>
                  </a:schemeClr>
                </a:solidFill>
              </a:rPr>
              <a:t>la durata e le conseguenze evolutive </a:t>
            </a:r>
          </a:p>
          <a:p>
            <a:endParaRPr lang="it-IT"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9BE5390E-F92A-494D-B5F2-93C8C0694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xmlns="" id="{FE43832E-6AA6-4F3D-9415-51C5D4BF67B3}"/>
              </a:ext>
            </a:extLst>
          </p:cNvPr>
          <p:cNvSpPr txBox="1"/>
          <p:nvPr/>
        </p:nvSpPr>
        <p:spPr>
          <a:xfrm>
            <a:off x="821803" y="5270855"/>
            <a:ext cx="98211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/>
              <a:t> si può parlare di “disturbo” solo quando i comportamenti sono significativi da un punto di vista QUANTITATIVO </a:t>
            </a:r>
          </a:p>
        </p:txBody>
      </p:sp>
    </p:spTree>
    <p:extLst>
      <p:ext uri="{BB962C8B-B14F-4D97-AF65-F5344CB8AC3E}">
        <p14:creationId xmlns:p14="http://schemas.microsoft.com/office/powerpoint/2010/main" val="135510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xmlns="" id="{FE2BF5F2-74E7-4314-BCB8-07988B407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905970"/>
            <a:ext cx="11029616" cy="1470484"/>
          </a:xfrm>
        </p:spPr>
        <p:txBody>
          <a:bodyPr>
            <a:noAutofit/>
          </a:bodyPr>
          <a:lstStyle/>
          <a:p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Classificazione ICD10 </a:t>
            </a:r>
            <a:b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 I: Sindromi cliniche psichiatriche</a:t>
            </a:r>
            <a:b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20937439-48F4-4854-989E-998F2B534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B4D449B3-E0A6-4F5F-8EE8-50685438F837}"/>
              </a:ext>
            </a:extLst>
          </p:cNvPr>
          <p:cNvSpPr/>
          <p:nvPr/>
        </p:nvSpPr>
        <p:spPr>
          <a:xfrm>
            <a:off x="456436" y="1874018"/>
            <a:ext cx="11286080" cy="50475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endParaRPr lang="it-IT" dirty="0"/>
          </a:p>
          <a:p>
            <a:r>
              <a:rPr lang="it-IT" sz="2800" dirty="0"/>
              <a:t>F 84 : sindromi da alterazione globale dello sviluppo psicologico (autismo)</a:t>
            </a:r>
          </a:p>
          <a:p>
            <a:r>
              <a:rPr lang="it-IT" dirty="0"/>
              <a:t> </a:t>
            </a:r>
          </a:p>
          <a:p>
            <a:r>
              <a:rPr lang="it-IT" sz="2800" b="1" dirty="0"/>
              <a:t>F 90 - F 98:  </a:t>
            </a:r>
            <a:r>
              <a:rPr lang="it-IT" sz="2800" b="1" u="sng" dirty="0"/>
              <a:t>disturbi emozionali e comportamentali </a:t>
            </a:r>
          </a:p>
          <a:p>
            <a:r>
              <a:rPr lang="it-IT" sz="2800" b="1" dirty="0"/>
              <a:t>                    (</a:t>
            </a:r>
            <a:r>
              <a:rPr lang="it-IT" sz="2800" b="1" u="sng" dirty="0"/>
              <a:t>sindrome ipercinetica) </a:t>
            </a:r>
          </a:p>
          <a:p>
            <a:endParaRPr lang="it-IT" dirty="0"/>
          </a:p>
          <a:p>
            <a:r>
              <a:rPr lang="it-IT" sz="2800" dirty="0"/>
              <a:t>F 20 - F29: Schizofrenia </a:t>
            </a:r>
          </a:p>
          <a:p>
            <a:endParaRPr lang="it-IT" dirty="0"/>
          </a:p>
          <a:p>
            <a:r>
              <a:rPr lang="it-IT" sz="2800" dirty="0"/>
              <a:t>F 40 - 48: sindromi nevrotiche</a:t>
            </a:r>
          </a:p>
          <a:p>
            <a:r>
              <a:rPr lang="it-IT" dirty="0"/>
              <a:t> </a:t>
            </a:r>
          </a:p>
          <a:p>
            <a:r>
              <a:rPr lang="it-IT" sz="2800" dirty="0"/>
              <a:t>F 60 - 69: disturbi della personalità </a:t>
            </a:r>
          </a:p>
          <a:p>
            <a:endParaRPr lang="it-IT" dirty="0"/>
          </a:p>
          <a:p>
            <a:r>
              <a:rPr lang="it-IT" sz="2800" dirty="0"/>
              <a:t>F 50 - 59: sindromi da alterazioni delle funzioni fisiologiche (anoressia)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41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890D82A-BF19-41E8-AB81-1B8F97739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518" y="817029"/>
            <a:ext cx="11029616" cy="988332"/>
          </a:xfrm>
        </p:spPr>
        <p:txBody>
          <a:bodyPr>
            <a:normAutofit fontScale="90000"/>
          </a:bodyPr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F90-F98 </a:t>
            </a:r>
            <a:b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</a:b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Disturbi comportamentali e della sfera emozionale con esordio abituale nell'infanzia e nell'adolescenza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xmlns="" id="{CD83FEF6-90E7-4065-BEA0-DC90EF4FD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494D2135-FE99-4BE5-B02C-A37146E11530}"/>
              </a:ext>
            </a:extLst>
          </p:cNvPr>
          <p:cNvSpPr txBox="1"/>
          <p:nvPr/>
        </p:nvSpPr>
        <p:spPr>
          <a:xfrm>
            <a:off x="405518" y="2093976"/>
            <a:ext cx="11298802" cy="14996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DE1A2847-210B-419E-A24A-D2FF8D8B46AD}"/>
              </a:ext>
            </a:extLst>
          </p:cNvPr>
          <p:cNvSpPr/>
          <p:nvPr/>
        </p:nvSpPr>
        <p:spPr>
          <a:xfrm>
            <a:off x="270926" y="1701909"/>
            <a:ext cx="11515556" cy="4802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600"/>
              </a:lnSpc>
            </a:pPr>
            <a:r>
              <a:rPr lang="it-IT" dirty="0"/>
              <a:t/>
            </a:r>
            <a:br>
              <a:rPr lang="it-IT" dirty="0"/>
            </a:br>
            <a:r>
              <a:rPr lang="it-IT" dirty="0"/>
              <a:t>   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F90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Disturbi ipercinetici</a:t>
            </a:r>
          </a:p>
          <a:p>
            <a:pPr>
              <a:lnSpc>
                <a:spcPts val="3600"/>
              </a:lnSpc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F91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Disturbi della condotta</a:t>
            </a:r>
          </a:p>
          <a:p>
            <a:pPr>
              <a:lnSpc>
                <a:spcPts val="3600"/>
              </a:lnSpc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F92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Disturbi misti della condotta e della sfera emozionale</a:t>
            </a:r>
          </a:p>
          <a:p>
            <a:r>
              <a:rPr lang="it-IT" sz="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>
              <a:lnSpc>
                <a:spcPts val="3600"/>
              </a:lnSpc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F93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Disturbi della sfera emozionale con esordio caratteristico nell’infanzia</a:t>
            </a:r>
          </a:p>
          <a:p>
            <a:pPr>
              <a:lnSpc>
                <a:spcPts val="3600"/>
              </a:lnSpc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F94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Disturbo del funzionamento sociale con esordio specifico nell’infanzia    </a:t>
            </a:r>
          </a:p>
          <a:p>
            <a:pPr>
              <a:lnSpc>
                <a:spcPts val="3600"/>
              </a:lnSpc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e nell’adolescenza</a:t>
            </a:r>
          </a:p>
          <a:p>
            <a:pPr>
              <a:lnSpc>
                <a:spcPts val="3600"/>
              </a:lnSpc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F95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Disturbi a tipo tic</a:t>
            </a:r>
          </a:p>
          <a:p>
            <a:pPr>
              <a:lnSpc>
                <a:spcPts val="3600"/>
              </a:lnSpc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F98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Altri disturbi comportamentali e della sfera emozionale con esordio </a:t>
            </a:r>
          </a:p>
          <a:p>
            <a:pPr>
              <a:lnSpc>
                <a:spcPts val="3600"/>
              </a:lnSpc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abituale nell’infanzia e nell’adolescenza</a:t>
            </a:r>
          </a:p>
        </p:txBody>
      </p:sp>
    </p:spTree>
    <p:extLst>
      <p:ext uri="{BB962C8B-B14F-4D97-AF65-F5344CB8AC3E}">
        <p14:creationId xmlns:p14="http://schemas.microsoft.com/office/powerpoint/2010/main" val="39945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09591D5-62DD-48AB-BB5A-65B9AD488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F.90 DISTURBI IPERCINETICI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xmlns="" id="{C20B4452-536F-40C8-85F9-D834E156D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67E1D370-3C30-407F-BAC1-F005FAB7119A}"/>
              </a:ext>
            </a:extLst>
          </p:cNvPr>
          <p:cNvSpPr/>
          <p:nvPr/>
        </p:nvSpPr>
        <p:spPr>
          <a:xfrm>
            <a:off x="293453" y="2320427"/>
            <a:ext cx="11312057" cy="3883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F90.0 - Disturbo dell’attività e dell’attenzione  (ADHD)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F90.1</a:t>
            </a: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Disturbo della condotta ipercinetico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F90.8</a:t>
            </a: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Disturbi ipercinetici di altro tipo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F90.9</a:t>
            </a: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Disturbo ipercinetico non specificato</a:t>
            </a:r>
          </a:p>
        </p:txBody>
      </p:sp>
    </p:spTree>
    <p:extLst>
      <p:ext uri="{BB962C8B-B14F-4D97-AF65-F5344CB8AC3E}">
        <p14:creationId xmlns:p14="http://schemas.microsoft.com/office/powerpoint/2010/main" val="411291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E4CB8A3-D076-429E-AB49-2B2A8E73D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F91 </a:t>
            </a:r>
            <a:b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DISTURBI DELLA CONDOTTA </a:t>
            </a:r>
            <a:r>
              <a:rPr lang="it-IT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DC</a:t>
            </a:r>
            <a:endParaRPr lang="it-IT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xmlns="" id="{1C762071-6F35-47EB-951A-4049F857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895E9698-68AD-4AD1-9DB6-DA634C698629}"/>
              </a:ext>
            </a:extLst>
          </p:cNvPr>
          <p:cNvSpPr/>
          <p:nvPr/>
        </p:nvSpPr>
        <p:spPr>
          <a:xfrm>
            <a:off x="455875" y="2129145"/>
            <a:ext cx="11149635" cy="4437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F91.0</a:t>
            </a: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Disturbo della condotta limitato al contesto familiare</a:t>
            </a:r>
          </a:p>
          <a:p>
            <a:pPr>
              <a:lnSpc>
                <a:spcPct val="150000"/>
              </a:lnSpc>
            </a:pP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F91.1</a:t>
            </a: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Disturbo della condotta con ridotta socializzazione</a:t>
            </a:r>
          </a:p>
          <a:p>
            <a:pPr>
              <a:lnSpc>
                <a:spcPct val="150000"/>
              </a:lnSpc>
            </a:pP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F91.2</a:t>
            </a: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Disturbo della condotta con socializzazione normale</a:t>
            </a:r>
          </a:p>
          <a:p>
            <a:pPr>
              <a:lnSpc>
                <a:spcPct val="150000"/>
              </a:lnSpc>
            </a:pP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F91.3 - Disturbo oppositivo provocatorio DOP</a:t>
            </a:r>
          </a:p>
          <a:p>
            <a:pPr>
              <a:lnSpc>
                <a:spcPct val="150000"/>
              </a:lnSpc>
            </a:pP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F91.8</a:t>
            </a: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Altri disturbi della condotta</a:t>
            </a:r>
          </a:p>
          <a:p>
            <a:pPr>
              <a:lnSpc>
                <a:spcPct val="150000"/>
              </a:lnSpc>
            </a:pP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F91.9</a:t>
            </a: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Disturbo della condotta non specificato</a:t>
            </a:r>
          </a:p>
        </p:txBody>
      </p:sp>
    </p:spTree>
    <p:extLst>
      <p:ext uri="{BB962C8B-B14F-4D97-AF65-F5344CB8AC3E}">
        <p14:creationId xmlns:p14="http://schemas.microsoft.com/office/powerpoint/2010/main" val="199939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AF58463-5B45-4C28-88E4-144DABC9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93" y="729658"/>
            <a:ext cx="11144329" cy="988332"/>
          </a:xfrm>
        </p:spPr>
        <p:txBody>
          <a:bodyPr>
            <a:normAutofit fontScale="90000"/>
          </a:bodyPr>
          <a:lstStyle/>
          <a:p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F92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Disturbi misti della condotta e della sfera emozionale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xmlns="" id="{93A2D33A-D4A2-4136-99AD-2AE3E90D5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00775F98-28AA-4B54-9E2C-5B5E38EB9364}"/>
              </a:ext>
            </a:extLst>
          </p:cNvPr>
          <p:cNvSpPr/>
          <p:nvPr/>
        </p:nvSpPr>
        <p:spPr>
          <a:xfrm>
            <a:off x="429370" y="2274838"/>
            <a:ext cx="11290852" cy="3760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/>
            </a:r>
            <a:br>
              <a:rPr lang="it-IT" dirty="0"/>
            </a:b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F92.0 -  Disturbo della condotta depressivo</a:t>
            </a:r>
          </a:p>
          <a:p>
            <a:pPr>
              <a:lnSpc>
                <a:spcPct val="150000"/>
              </a:lnSpc>
            </a:pPr>
            <a:endParaRPr lang="it-IT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ts val="3840"/>
              </a:lnSpc>
            </a:pP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F92.8</a:t>
            </a: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 Altro disturbo misto della condotta e della sfera  </a:t>
            </a:r>
          </a:p>
          <a:p>
            <a:pPr>
              <a:lnSpc>
                <a:spcPts val="3840"/>
              </a:lnSpc>
            </a:pP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emozionale</a:t>
            </a:r>
          </a:p>
          <a:p>
            <a:pPr>
              <a:lnSpc>
                <a:spcPts val="3840"/>
              </a:lnSpc>
            </a:pPr>
            <a:endParaRPr lang="it-IT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ts val="3840"/>
              </a:lnSpc>
            </a:pPr>
            <a:r>
              <a:rPr lang="it-IT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F92.9</a:t>
            </a: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 Disturbo misto della condotta e della sfera emozionale,</a:t>
            </a:r>
          </a:p>
          <a:p>
            <a:pPr>
              <a:lnSpc>
                <a:spcPts val="3840"/>
              </a:lnSpc>
            </a:pP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e non</a:t>
            </a:r>
          </a:p>
        </p:txBody>
      </p:sp>
    </p:spTree>
    <p:extLst>
      <p:ext uri="{BB962C8B-B14F-4D97-AF65-F5344CB8AC3E}">
        <p14:creationId xmlns:p14="http://schemas.microsoft.com/office/powerpoint/2010/main" val="223334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DA3DE8D-87E5-432F-98E2-0D74F26E40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9993" y="2759332"/>
            <a:ext cx="11378451" cy="3872110"/>
          </a:xfrm>
        </p:spPr>
        <p:txBody>
          <a:bodyPr>
            <a:normAutofit fontScale="90000"/>
          </a:bodyPr>
          <a:lstStyle/>
          <a:p>
            <a:r>
              <a:rPr lang="it-IT" sz="5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L’ICF </a:t>
            </a:r>
            <a:r>
              <a:rPr lang="it-IT" sz="5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5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MODELLO BIO-PSICO-SOCIALE </a:t>
            </a:r>
            <a:r>
              <a:rPr lang="it-IT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CLASSIFICAZIONE DELLA DISABILITA</a:t>
            </a:r>
            <a:r>
              <a:rPr lang="it-IT" sz="4400" b="1" dirty="0"/>
              <a:t>’</a:t>
            </a:r>
            <a:br>
              <a:rPr lang="it-IT" sz="4400" b="1" dirty="0"/>
            </a:br>
            <a:r>
              <a:rPr lang="it-IT" sz="4400" b="1" dirty="0"/>
              <a:t/>
            </a:r>
            <a:br>
              <a:rPr lang="it-IT" sz="4400" b="1" dirty="0"/>
            </a:br>
            <a:r>
              <a:rPr lang="it-IT" sz="4400" b="1" dirty="0"/>
              <a:t> </a:t>
            </a:r>
            <a:r>
              <a:rPr lang="it-IT" sz="4400" b="1" dirty="0">
                <a:solidFill>
                  <a:srgbClr val="F0F8B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disturbi dell’attenzione </a:t>
            </a:r>
            <a:br>
              <a:rPr lang="it-IT" sz="4400" b="1" dirty="0">
                <a:solidFill>
                  <a:srgbClr val="F0F8B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400" b="1" dirty="0">
                <a:solidFill>
                  <a:srgbClr val="F0F8B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 comportamento </a:t>
            </a:r>
            <a:br>
              <a:rPr lang="it-IT" sz="4400" b="1" dirty="0">
                <a:solidFill>
                  <a:srgbClr val="F0F8B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400" b="1" dirty="0">
                <a:solidFill>
                  <a:srgbClr val="F0F8B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dell’emozione</a:t>
            </a:r>
            <a:r>
              <a:rPr lang="it-IT" sz="4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it-IT" sz="4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it-IT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it-IT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endParaRPr lang="it-IT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1DB52EDE-778A-4427-9D7F-1DEB53FB2B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2760" y="5481517"/>
            <a:ext cx="2715684" cy="914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it-IT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it-IT" sz="1800" cap="none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Patrizia </a:t>
            </a:r>
            <a:r>
              <a:rPr lang="it-IT" sz="1800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Massa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it-IT" sz="1800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20/07/2019</a:t>
            </a:r>
          </a:p>
        </p:txBody>
      </p:sp>
    </p:spTree>
    <p:extLst>
      <p:ext uri="{BB962C8B-B14F-4D97-AF65-F5344CB8AC3E}">
        <p14:creationId xmlns:p14="http://schemas.microsoft.com/office/powerpoint/2010/main" val="7728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xmlns="" id="{C1F06F6E-F5CD-4C59-91B3-960515AFC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536738"/>
            <a:ext cx="11029616" cy="1258608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Disturbi del Comportamento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CARATTERISTICHE GENERALI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B61DFF0A-93A2-4B8D-B3BF-C74690D3D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575" y="1828169"/>
            <a:ext cx="11309230" cy="506265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1400" dirty="0"/>
              <a:t> </a:t>
            </a:r>
          </a:p>
          <a:p>
            <a:r>
              <a:rPr lang="it-IT" sz="2800" dirty="0">
                <a:solidFill>
                  <a:schemeClr val="tx1"/>
                </a:solidFill>
              </a:rPr>
              <a:t> difficoltà di </a:t>
            </a:r>
            <a:r>
              <a:rPr lang="it-IT" sz="2800" b="1" dirty="0">
                <a:solidFill>
                  <a:schemeClr val="tx1"/>
                </a:solidFill>
              </a:rPr>
              <a:t>controllo </a:t>
            </a:r>
            <a:r>
              <a:rPr lang="it-IT" sz="2800" dirty="0">
                <a:solidFill>
                  <a:schemeClr val="tx1"/>
                </a:solidFill>
              </a:rPr>
              <a:t>e di gestione delle proprie emozioni </a:t>
            </a:r>
          </a:p>
          <a:p>
            <a:pPr>
              <a:spcBef>
                <a:spcPts val="0"/>
              </a:spcBef>
            </a:pPr>
            <a:r>
              <a:rPr lang="it-IT" sz="2800" dirty="0">
                <a:solidFill>
                  <a:schemeClr val="tx1"/>
                </a:solidFill>
              </a:rPr>
              <a:t> incapacità di adattare il proprio comportamento alle richieste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800" dirty="0">
                <a:solidFill>
                  <a:schemeClr val="tx1"/>
                </a:solidFill>
              </a:rPr>
              <a:t>    dell'ambiente  </a:t>
            </a:r>
          </a:p>
          <a:p>
            <a:r>
              <a:rPr lang="it-IT" sz="2800" dirty="0">
                <a:solidFill>
                  <a:schemeClr val="tx1"/>
                </a:solidFill>
              </a:rPr>
              <a:t> scarsa capacità di prendere in considerazione il punto di vista altrui </a:t>
            </a:r>
          </a:p>
          <a:p>
            <a:pPr marL="446088" indent="-446088"/>
            <a:r>
              <a:rPr lang="it-IT" sz="2800" dirty="0">
                <a:solidFill>
                  <a:schemeClr val="tx1"/>
                </a:solidFill>
              </a:rPr>
              <a:t>bisogno di soddisfazione delle proprie necessità con pretesa di priorità su tutto e su tutti</a:t>
            </a:r>
          </a:p>
          <a:p>
            <a:r>
              <a:rPr lang="it-IT" sz="2800" dirty="0">
                <a:solidFill>
                  <a:schemeClr val="tx1"/>
                </a:solidFill>
              </a:rPr>
              <a:t> rendimento scolastico al di sotto delle competenze intellettive </a:t>
            </a:r>
          </a:p>
          <a:p>
            <a:pPr marL="446088" indent="-446088"/>
            <a:r>
              <a:rPr lang="it-IT" sz="2800" dirty="0">
                <a:solidFill>
                  <a:schemeClr val="tx1"/>
                </a:solidFill>
              </a:rPr>
              <a:t>aggressività, rabbia, </a:t>
            </a:r>
            <a:r>
              <a:rPr lang="it-IT" sz="2800" dirty="0" err="1">
                <a:solidFill>
                  <a:schemeClr val="tx1"/>
                </a:solidFill>
              </a:rPr>
              <a:t>oppositività</a:t>
            </a:r>
            <a:r>
              <a:rPr lang="it-IT" sz="2800" dirty="0">
                <a:solidFill>
                  <a:schemeClr val="tx1"/>
                </a:solidFill>
              </a:rPr>
              <a:t>, provocazione, trasgressione delle norme      sociali e morali </a:t>
            </a:r>
          </a:p>
          <a:p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EBFD5A78-F048-469D-8E8A-19B838086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35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278F32CF-4E36-4727-8B87-E5B1D4565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xmlns="" id="{77B9EE66-D735-4557-90FE-63B085A178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4959442"/>
              </p:ext>
            </p:extLst>
          </p:nvPr>
        </p:nvGraphicFramePr>
        <p:xfrm>
          <a:off x="445770" y="536738"/>
          <a:ext cx="11300460" cy="6103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611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xmlns="" id="{ACF7F64C-4924-47B2-BBFC-E9C73700D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ADHD / </a:t>
            </a:r>
            <a:r>
              <a:rPr lang="it-IT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ddai</a:t>
            </a:r>
            <a:r>
              <a:rPr lang="it-I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it-IT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deficit delle funzioni esecutive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633566AD-F39D-4E36-A324-0729A875C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BEF19862-A300-48A2-827C-E12B8531F23A}"/>
              </a:ext>
            </a:extLst>
          </p:cNvPr>
          <p:cNvSpPr/>
          <p:nvPr/>
        </p:nvSpPr>
        <p:spPr>
          <a:xfrm>
            <a:off x="445841" y="1995489"/>
            <a:ext cx="11286084" cy="27626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it-IT" sz="2400" dirty="0"/>
              <a:t>Il </a:t>
            </a:r>
            <a:r>
              <a:rPr lang="it-IT" sz="2400" b="1" dirty="0"/>
              <a:t>Disturbo da Deficit di Attenzione e Iperattività </a:t>
            </a:r>
            <a:r>
              <a:rPr lang="it-IT" sz="2400" dirty="0"/>
              <a:t>(ADHD) rientra nella categoria dei Disturbi del </a:t>
            </a:r>
            <a:r>
              <a:rPr lang="it-IT" sz="2400" dirty="0" err="1"/>
              <a:t>Neurosviluppo</a:t>
            </a:r>
            <a:r>
              <a:rPr lang="it-IT" sz="2400" dirty="0"/>
              <a:t> caratterizzato da livelli di disattenzione, impulsività e/o iperattività inadeguati rispetto al livello di sviluppo della persona che ne provocano una compromissione cronica del funzionamento in varie aree.</a:t>
            </a:r>
          </a:p>
          <a:p>
            <a:pPr algn="r">
              <a:lnSpc>
                <a:spcPts val="3000"/>
              </a:lnSpc>
            </a:pPr>
            <a:r>
              <a:rPr lang="it-IT" sz="2400" dirty="0"/>
              <a:t>(</a:t>
            </a:r>
            <a:r>
              <a:rPr lang="it-IT" sz="2200" i="1" dirty="0"/>
              <a:t>American </a:t>
            </a:r>
            <a:r>
              <a:rPr lang="it-IT" sz="2200" i="1" dirty="0" err="1"/>
              <a:t>Psychiatric</a:t>
            </a:r>
            <a:r>
              <a:rPr lang="it-IT" sz="2200" i="1" dirty="0"/>
              <a:t> Association, 2000</a:t>
            </a:r>
            <a:r>
              <a:rPr lang="it-IT" sz="2200" dirty="0"/>
              <a:t>)</a:t>
            </a:r>
            <a:r>
              <a:rPr lang="it-IT" sz="2400" dirty="0"/>
              <a:t> </a:t>
            </a:r>
          </a:p>
          <a:p>
            <a:pPr>
              <a:lnSpc>
                <a:spcPts val="3000"/>
              </a:lnSpc>
            </a:pPr>
            <a:r>
              <a:rPr lang="it-IT" sz="2400" dirty="0"/>
              <a:t>L’ADHD è accompagnato anche da manifestazioni cognitive e comportamentali che emergono solitamente durante l’infanzia.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463022C4-2F72-4D89-A38D-97C7EB511A16}"/>
              </a:ext>
            </a:extLst>
          </p:cNvPr>
          <p:cNvSpPr/>
          <p:nvPr/>
        </p:nvSpPr>
        <p:spPr>
          <a:xfrm>
            <a:off x="445841" y="5035604"/>
            <a:ext cx="11248846" cy="16084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it-IT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Nell’adolescenza, l’iperattività sembra attenuarsi e può manifestarsi più come irrequietezza, ma possono rimanere inattenzione e impulsività. </a:t>
            </a:r>
          </a:p>
          <a:p>
            <a:pPr>
              <a:lnSpc>
                <a:spcPts val="3000"/>
              </a:lnSpc>
            </a:pPr>
            <a:r>
              <a:rPr lang="it-IT" sz="2400" dirty="0">
                <a:solidFill>
                  <a:srgbClr val="000000"/>
                </a:solidFill>
                <a:latin typeface="Gill Sans MT" panose="020B0502020104020203" pitchFamily="34" charset="0"/>
              </a:rPr>
              <a:t>Molti adolescenti con ADHD hanno anche problemi relazionali e comportamenti antisociali.  Inattenzione, irrequietezza e impulsività tendono a persistere nell’età adulta.</a:t>
            </a:r>
            <a:endParaRPr lang="it-IT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73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2">
            <a:extLst>
              <a:ext uri="{FF2B5EF4-FFF2-40B4-BE49-F238E27FC236}">
                <a16:creationId xmlns:a16="http://schemas.microsoft.com/office/drawing/2014/main" xmlns="" id="{DE135E5F-B09E-4E45-A17B-6EBACCB19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FUNZIONI ESECUTIVE</a:t>
            </a:r>
          </a:p>
        </p:txBody>
      </p:sp>
      <p:graphicFrame>
        <p:nvGraphicFramePr>
          <p:cNvPr id="15" name="Segnaposto contenuto 14">
            <a:extLst>
              <a:ext uri="{FF2B5EF4-FFF2-40B4-BE49-F238E27FC236}">
                <a16:creationId xmlns:a16="http://schemas.microsoft.com/office/drawing/2014/main" xmlns="" id="{36007DFB-24B0-421F-91DA-4901B5749B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0741300"/>
              </p:ext>
            </p:extLst>
          </p:nvPr>
        </p:nvGraphicFramePr>
        <p:xfrm>
          <a:off x="442367" y="2161020"/>
          <a:ext cx="5486399" cy="4466357"/>
        </p:xfrm>
        <a:graphic>
          <a:graphicData uri="http://schemas.openxmlformats.org/drawingml/2006/table">
            <a:tbl>
              <a:tblPr firstRow="1" firstCol="1" bandRow="1">
                <a:tableStyleId>{775DCB02-9BB8-47FD-8907-85C794F793BA}</a:tableStyleId>
              </a:tblPr>
              <a:tblGrid>
                <a:gridCol w="5486399">
                  <a:extLst>
                    <a:ext uri="{9D8B030D-6E8A-4147-A177-3AD203B41FA5}">
                      <a16:colId xmlns:a16="http://schemas.microsoft.com/office/drawing/2014/main" xmlns="" val="1786196195"/>
                    </a:ext>
                  </a:extLst>
                </a:gridCol>
              </a:tblGrid>
              <a:tr h="4466357">
                <a:tc>
                  <a:txBody>
                    <a:bodyPr/>
                    <a:lstStyle/>
                    <a:p>
                      <a:pPr marL="457200" indent="-457200" algn="l" fontAlgn="base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3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Avvio dell’attività</a:t>
                      </a:r>
                    </a:p>
                    <a:p>
                      <a:pPr marL="457200" indent="-457200" algn="l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3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Inibizione delle reazioni istintuali</a:t>
                      </a:r>
                    </a:p>
                    <a:p>
                      <a:pPr marL="457200" indent="-457200" algn="l" fontAlgn="base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36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Concentrazione</a:t>
                      </a:r>
                    </a:p>
                    <a:p>
                      <a:pPr marL="457200" indent="-457200" algn="l" fontAlgn="base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Gestione del tempo</a:t>
                      </a:r>
                    </a:p>
                    <a:p>
                      <a:pPr marL="457200" indent="-457200" algn="l" fontAlgn="base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36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Memoria di lavoro</a:t>
                      </a:r>
                      <a:r>
                        <a:rPr lang="it-IT" sz="500" dirty="0">
                          <a:effectLst/>
                          <a:highlight>
                            <a:srgbClr val="FFFF00"/>
                          </a:highlight>
                        </a:rPr>
                        <a:t>  </a:t>
                      </a:r>
                      <a:endParaRPr lang="it-IT" sz="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04" marR="28604" marT="0" marB="0"/>
                </a:tc>
                <a:extLst>
                  <a:ext uri="{0D108BD9-81ED-4DB2-BD59-A6C34878D82A}">
                    <a16:rowId xmlns:a16="http://schemas.microsoft.com/office/drawing/2014/main" xmlns="" val="444281589"/>
                  </a:ext>
                </a:extLst>
              </a:tr>
            </a:tbl>
          </a:graphicData>
        </a:graphic>
      </p:graphicFrame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xmlns="" id="{9F6C253C-289D-4133-AA98-68B09A1B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16" name="Segnaposto contenuto 14">
            <a:extLst>
              <a:ext uri="{FF2B5EF4-FFF2-40B4-BE49-F238E27FC236}">
                <a16:creationId xmlns:a16="http://schemas.microsoft.com/office/drawing/2014/main" xmlns="" id="{27C6CD6D-83E3-4F16-AA17-41D9CAE79F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6348559"/>
              </p:ext>
            </p:extLst>
          </p:nvPr>
        </p:nvGraphicFramePr>
        <p:xfrm>
          <a:off x="6263234" y="2161020"/>
          <a:ext cx="5486399" cy="4466357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5486399">
                  <a:extLst>
                    <a:ext uri="{9D8B030D-6E8A-4147-A177-3AD203B41FA5}">
                      <a16:colId xmlns:a16="http://schemas.microsoft.com/office/drawing/2014/main" xmlns="" val="1786196195"/>
                    </a:ext>
                  </a:extLst>
                </a:gridCol>
              </a:tblGrid>
              <a:tr h="4466357">
                <a:tc>
                  <a:txBody>
                    <a:bodyPr/>
                    <a:lstStyle/>
                    <a:p>
                      <a:pPr marL="457200" indent="-457200" algn="l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32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Shifting</a:t>
                      </a:r>
                      <a:r>
                        <a:rPr lang="it-IT" sz="3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/ Flessibilità cognitiva</a:t>
                      </a:r>
                    </a:p>
                    <a:p>
                      <a:pPr marL="457200" indent="-457200" algn="l" fontAlgn="base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3600" dirty="0">
                          <a:solidFill>
                            <a:srgbClr val="FFFF75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Autoregolazione</a:t>
                      </a:r>
                    </a:p>
                    <a:p>
                      <a:pPr marL="457200" indent="-457200" algn="l" fontAlgn="base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3600" dirty="0">
                          <a:solidFill>
                            <a:srgbClr val="FFFF75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Autocontrollo emotivo</a:t>
                      </a:r>
                    </a:p>
                    <a:p>
                      <a:pPr marL="457200" indent="-457200" algn="l" fontAlgn="bas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3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Completamento delle attività</a:t>
                      </a:r>
                    </a:p>
                    <a:p>
                      <a:pPr marL="457200" indent="-457200" algn="l" fontAlgn="base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3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Organizzazione</a:t>
                      </a:r>
                      <a:r>
                        <a:rPr lang="it-IT" sz="5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it-IT" sz="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04" marR="28604" marT="0" marB="0"/>
                </a:tc>
                <a:extLst>
                  <a:ext uri="{0D108BD9-81ED-4DB2-BD59-A6C34878D82A}">
                    <a16:rowId xmlns:a16="http://schemas.microsoft.com/office/drawing/2014/main" xmlns="" val="444281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715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hlinkClick r:id="rId2" action="ppaction://hlinkfile"/>
            <a:extLst>
              <a:ext uri="{FF2B5EF4-FFF2-40B4-BE49-F238E27FC236}">
                <a16:creationId xmlns:a16="http://schemas.microsoft.com/office/drawing/2014/main" xmlns="" id="{1B673827-7AD9-47E3-B1F0-34511393CAAA}"/>
              </a:ext>
            </a:extLst>
          </p:cNvPr>
          <p:cNvSpPr txBox="1"/>
          <p:nvPr/>
        </p:nvSpPr>
        <p:spPr>
          <a:xfrm>
            <a:off x="467557" y="603681"/>
            <a:ext cx="11256885" cy="107721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it-IT" sz="1200" b="1" dirty="0">
              <a:solidFill>
                <a:srgbClr val="4D4D4D"/>
              </a:solidFill>
              <a:latin typeface="Gill Sans MT" panose="020B050202010402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it-IT" sz="4000" b="1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</a:t>
            </a:r>
            <a:r>
              <a:rPr lang="it-IT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DIRETTIVA DEL 27 DICEMBRE 2012</a:t>
            </a:r>
          </a:p>
          <a:p>
            <a:endParaRPr lang="it-IT" sz="1200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xmlns="" id="{14DC1BEA-5076-45ED-AB5C-7EA8F12E5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A8FE417-2340-4CA8-871B-490D9DB8026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350963" y="1443038"/>
            <a:ext cx="10841037" cy="989012"/>
          </a:xfrm>
        </p:spPr>
        <p:txBody>
          <a:bodyPr>
            <a:noAutofit/>
          </a:bodyPr>
          <a:lstStyle/>
          <a:p>
            <a:r>
              <a:rPr lang="it-IT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⃰</a:t>
            </a:r>
            <a:endParaRPr lang="it-IT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982D4D10-9FB1-4CE4-BCDD-F1DDFD98720B}"/>
              </a:ext>
            </a:extLst>
          </p:cNvPr>
          <p:cNvSpPr/>
          <p:nvPr/>
        </p:nvSpPr>
        <p:spPr>
          <a:xfrm>
            <a:off x="424648" y="1937354"/>
            <a:ext cx="11342701" cy="4761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it-IT" sz="2800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PRESENZA DI CASI CON </a:t>
            </a:r>
            <a:r>
              <a:rPr lang="it-IT" sz="2800" b="1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QUADRO CLINICO GRAVE</a:t>
            </a:r>
            <a:r>
              <a:rPr lang="it-IT" sz="2800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ANCHE PER LA COMORBILITÀ CON ALTRE PATOLOGIE, È POSSIBILE RICHIEDERE L'ASSEGNAZIONE DELL'</a:t>
            </a:r>
            <a:r>
              <a:rPr lang="it-IT" sz="2800" b="1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INSEGNANTE DI SOSTEGNO</a:t>
            </a:r>
            <a:r>
              <a:rPr lang="it-IT" sz="2800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COME PREVISTO DALLA </a:t>
            </a:r>
            <a:r>
              <a:rPr lang="it-IT" sz="2800" b="1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LEGGE 104/92</a:t>
            </a:r>
            <a:r>
              <a:rPr lang="it-IT" sz="2800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it-IT" sz="1400" dirty="0">
              <a:solidFill>
                <a:srgbClr val="4D4D4D"/>
              </a:solidFill>
              <a:latin typeface="Gill Sans MT" panose="020B050202010402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it-IT" sz="2800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RAGAZZI CON </a:t>
            </a:r>
            <a:r>
              <a:rPr lang="it-IT" sz="2800" b="1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MINORE GRAVITÀ</a:t>
            </a:r>
            <a:r>
              <a:rPr lang="it-IT" sz="2800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CHE NON OTTENGONO LA CERTIFICAZIONE DI DISABILITÀ, HANNO DIRITTO A VEDER TUTELATO IL SUCCESSO FORMATIVO CON L'ELABORAZIONE DI UN </a:t>
            </a:r>
            <a:r>
              <a:rPr lang="it-IT" sz="2800" b="1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PIANO DIDATTICO PERSONALIZZATO</a:t>
            </a:r>
            <a:r>
              <a:rPr lang="it-IT" sz="2800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 BASE ALLA </a:t>
            </a:r>
            <a:r>
              <a:rPr lang="it-IT" sz="2800" b="1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DIRETTIVA DEL 27 DICEMBRE 2012</a:t>
            </a:r>
            <a:r>
              <a:rPr lang="it-IT" sz="2800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it-IT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26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A2C56112-F0C0-4A2A-8F61-3E546028E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3B38E398-4960-4766-8BC9-A2054E787090}"/>
              </a:ext>
            </a:extLst>
          </p:cNvPr>
          <p:cNvSpPr txBox="1"/>
          <p:nvPr/>
        </p:nvSpPr>
        <p:spPr>
          <a:xfrm>
            <a:off x="467557" y="2182505"/>
            <a:ext cx="112953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it-IT" sz="4000" dirty="0">
                <a:solidFill>
                  <a:schemeClr val="bg2">
                    <a:lumMod val="25000"/>
                  </a:schemeClr>
                </a:solidFill>
              </a:rPr>
              <a:t> - Protocollo operativo n. 4089 del 15 giugno 2010</a:t>
            </a:r>
          </a:p>
          <a:p>
            <a:endParaRPr lang="it-IT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it-IT" sz="4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it-IT" sz="4000" dirty="0">
                <a:solidFill>
                  <a:schemeClr val="bg2">
                    <a:lumMod val="25000"/>
                  </a:schemeClr>
                </a:solidFill>
              </a:rPr>
              <a:t> - Nota del Miur n. 1395 del 20 marzo 2012</a:t>
            </a:r>
          </a:p>
          <a:p>
            <a:endParaRPr lang="it-IT" sz="20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it-IT" sz="4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it-IT" sz="4000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– Art. 10 DL n.66 del 13 aprile 2017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5" name="Documento 4">
            <a:hlinkClick r:id="rId3" action="ppaction://hlinkfile" highlightClick="1"/>
            <a:extLst>
              <a:ext uri="{FF2B5EF4-FFF2-40B4-BE49-F238E27FC236}">
                <a16:creationId xmlns:a16="http://schemas.microsoft.com/office/drawing/2014/main" xmlns="" id="{A3C79FFC-E0BB-4781-B8F5-AF22CE6A66A7}"/>
              </a:ext>
            </a:extLst>
          </p:cNvPr>
          <p:cNvSpPr/>
          <p:nvPr/>
        </p:nvSpPr>
        <p:spPr>
          <a:xfrm>
            <a:off x="2702611" y="4867707"/>
            <a:ext cx="1333786" cy="1718797"/>
          </a:xfrm>
          <a:prstGeom prst="actionButtonDocument">
            <a:avLst/>
          </a:prstGeom>
          <a:ln>
            <a:headEnd type="none" w="med" len="med"/>
            <a:tailEnd type="none" w="med" len="med"/>
          </a:ln>
          <a:effectLst>
            <a:softEdge rad="1270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800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6" name="Documento 5">
            <a:hlinkClick r:id="rId4" action="ppaction://hlinkfile" highlightClick="1"/>
            <a:extLst>
              <a:ext uri="{FF2B5EF4-FFF2-40B4-BE49-F238E27FC236}">
                <a16:creationId xmlns:a16="http://schemas.microsoft.com/office/drawing/2014/main" xmlns="" id="{6A1A50F2-E624-44B9-A3E8-2556DA24EC02}"/>
              </a:ext>
            </a:extLst>
          </p:cNvPr>
          <p:cNvSpPr/>
          <p:nvPr/>
        </p:nvSpPr>
        <p:spPr>
          <a:xfrm>
            <a:off x="5374237" y="4771902"/>
            <a:ext cx="1443523" cy="1910405"/>
          </a:xfrm>
          <a:prstGeom prst="actionButtonDocument">
            <a:avLst/>
          </a:prstGeom>
          <a:ln>
            <a:noFill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800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7" name="CasellaDiTesto 6">
            <a:hlinkClick r:id="rId5" action="ppaction://hlinkfile"/>
            <a:extLst>
              <a:ext uri="{FF2B5EF4-FFF2-40B4-BE49-F238E27FC236}">
                <a16:creationId xmlns:a16="http://schemas.microsoft.com/office/drawing/2014/main" xmlns="" id="{6F1707FF-77DE-48ED-B110-CC48D0227423}"/>
              </a:ext>
            </a:extLst>
          </p:cNvPr>
          <p:cNvSpPr txBox="1"/>
          <p:nvPr/>
        </p:nvSpPr>
        <p:spPr>
          <a:xfrm>
            <a:off x="467557" y="603681"/>
            <a:ext cx="11256885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it-IT" sz="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defTabSz="0"/>
            <a:r>
              <a:rPr lang="it-IT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  <a:r>
              <a:rPr lang="it-IT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Normativa di riferimento</a:t>
            </a:r>
          </a:p>
          <a:p>
            <a:endParaRPr lang="it-IT" sz="400" dirty="0">
              <a:solidFill>
                <a:schemeClr val="bg2">
                  <a:lumMod val="25000"/>
                </a:schemeClr>
              </a:solidFill>
            </a:endParaRPr>
          </a:p>
          <a:p>
            <a:endParaRPr lang="it-IT" sz="120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76E7A640-DBED-40BC-B3CC-CDAFAB606542}"/>
              </a:ext>
            </a:extLst>
          </p:cNvPr>
          <p:cNvSpPr/>
          <p:nvPr/>
        </p:nvSpPr>
        <p:spPr>
          <a:xfrm>
            <a:off x="948387" y="963677"/>
            <a:ext cx="9603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⃰</a:t>
            </a:r>
            <a:endParaRPr lang="it-IT" sz="8000" dirty="0"/>
          </a:p>
        </p:txBody>
      </p:sp>
      <p:sp>
        <p:nvSpPr>
          <p:cNvPr id="8" name="Documento 7">
            <a:hlinkClick r:id="rId6" action="ppaction://hlinkfile" highlightClick="1"/>
            <a:extLst>
              <a:ext uri="{FF2B5EF4-FFF2-40B4-BE49-F238E27FC236}">
                <a16:creationId xmlns:a16="http://schemas.microsoft.com/office/drawing/2014/main" xmlns="" id="{EB54FDA8-413D-4BEF-AB39-8FD5637B2806}"/>
              </a:ext>
            </a:extLst>
          </p:cNvPr>
          <p:cNvSpPr/>
          <p:nvPr/>
        </p:nvSpPr>
        <p:spPr>
          <a:xfrm>
            <a:off x="8190294" y="4867707"/>
            <a:ext cx="1333786" cy="1718797"/>
          </a:xfrm>
          <a:prstGeom prst="actionButtonDocument">
            <a:avLst/>
          </a:prstGeom>
          <a:ln>
            <a:headEnd type="none" w="med" len="med"/>
            <a:tailEnd type="none" w="med" len="med"/>
          </a:ln>
          <a:effectLst>
            <a:softEdge rad="1270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800" dirty="0">
                <a:latin typeface="Arial Black" panose="020B0A040201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0205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F27E949A-9710-4CBC-BFBB-BE648DBEEB02}"/>
              </a:ext>
            </a:extLst>
          </p:cNvPr>
          <p:cNvSpPr txBox="1"/>
          <p:nvPr/>
        </p:nvSpPr>
        <p:spPr>
          <a:xfrm>
            <a:off x="444401" y="1761070"/>
            <a:ext cx="11256885" cy="8598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E2EAFA7D-CE13-43B0-B58A-715E7FF9E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3" name="CasellaDiTesto 2">
            <a:hlinkClick r:id="rId2" action="ppaction://hlinkfile"/>
            <a:extLst>
              <a:ext uri="{FF2B5EF4-FFF2-40B4-BE49-F238E27FC236}">
                <a16:creationId xmlns:a16="http://schemas.microsoft.com/office/drawing/2014/main" xmlns="" id="{1497E0AB-8DB3-4D18-AC4E-E2F34D64F5C4}"/>
              </a:ext>
            </a:extLst>
          </p:cNvPr>
          <p:cNvSpPr txBox="1"/>
          <p:nvPr/>
        </p:nvSpPr>
        <p:spPr>
          <a:xfrm>
            <a:off x="467557" y="603681"/>
            <a:ext cx="11256885" cy="107721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it-IT" sz="1200" b="1" dirty="0">
              <a:solidFill>
                <a:srgbClr val="4D4D4D"/>
              </a:solidFill>
              <a:latin typeface="Gill Sans MT" panose="020B050202010402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it-IT" sz="4000" b="1" dirty="0">
                <a:solidFill>
                  <a:srgbClr val="4D4D4D"/>
                </a:solidFill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</a:t>
            </a:r>
            <a:r>
              <a:rPr lang="it-IT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LEGGE 104/92</a:t>
            </a:r>
          </a:p>
          <a:p>
            <a:endParaRPr lang="it-IT" sz="120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19E0AEE9-375C-44E6-B16F-AFB9B7EE6B05}"/>
              </a:ext>
            </a:extLst>
          </p:cNvPr>
          <p:cNvSpPr/>
          <p:nvPr/>
        </p:nvSpPr>
        <p:spPr>
          <a:xfrm>
            <a:off x="955368" y="851994"/>
            <a:ext cx="9603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⃰</a:t>
            </a:r>
            <a:endParaRPr lang="it-IT" sz="8000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BB581969-EAFD-40D3-A693-4447C2FAC284}"/>
              </a:ext>
            </a:extLst>
          </p:cNvPr>
          <p:cNvSpPr txBox="1">
            <a:spLocks/>
          </p:cNvSpPr>
          <p:nvPr/>
        </p:nvSpPr>
        <p:spPr>
          <a:xfrm>
            <a:off x="444402" y="1758797"/>
            <a:ext cx="11256885" cy="506192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400" dirty="0">
                <a:solidFill>
                  <a:schemeClr val="bg2">
                    <a:lumMod val="10000"/>
                  </a:schemeClr>
                </a:solidFill>
              </a:rPr>
              <a:t>    </a:t>
            </a:r>
            <a:r>
              <a:rPr lang="it-IT" sz="2400" b="1" dirty="0">
                <a:solidFill>
                  <a:schemeClr val="bg2">
                    <a:lumMod val="10000"/>
                  </a:schemeClr>
                </a:solidFill>
              </a:rPr>
              <a:t>LA NOSTRA PRESENZA IN UNA CLASSE E’ DETERMINATA DA ALUNNI IN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2400" b="1" dirty="0">
                <a:solidFill>
                  <a:schemeClr val="bg2">
                    <a:lumMod val="10000"/>
                  </a:schemeClr>
                </a:solidFill>
              </a:rPr>
              <a:t>    POSSESSO DELLA CERTIFICAZIONE AI SENSI DELLA LEGGE 104/92.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it-IT" sz="900" b="1" dirty="0">
              <a:solidFill>
                <a:schemeClr val="bg2">
                  <a:lumMod val="10000"/>
                </a:schemeClr>
              </a:solidFill>
            </a:endParaRPr>
          </a:p>
          <a:p>
            <a:pPr fontAlgn="base"/>
            <a:r>
              <a:rPr lang="it-IT" sz="2500" dirty="0">
                <a:solidFill>
                  <a:schemeClr val="bg2">
                    <a:lumMod val="10000"/>
                  </a:schemeClr>
                </a:solidFill>
              </a:rPr>
              <a:t>Dal 1 gennaio 2019, la domanda per l’accertamento della disabilità in età evolutiva di cui alla Legge 5 febbraio 1992, n. 104, come modificata dal </a:t>
            </a:r>
            <a:r>
              <a:rPr lang="it-IT" sz="25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Decreto Legislativo del 13 aprile 2017 n. 66</a:t>
            </a:r>
            <a:r>
              <a:rPr lang="it-IT" sz="2500" dirty="0">
                <a:solidFill>
                  <a:schemeClr val="bg2">
                    <a:lumMod val="10000"/>
                  </a:schemeClr>
                </a:solidFill>
              </a:rPr>
              <a:t>, è presentata all’Istituto Nazionale della Previdenza Sociale (INPS), che vi dà riscontro non oltre 30 giorni dalla data di presentazione.</a:t>
            </a:r>
          </a:p>
          <a:p>
            <a:pPr fontAlgn="base"/>
            <a:r>
              <a:rPr lang="it-IT" sz="2500" dirty="0">
                <a:solidFill>
                  <a:schemeClr val="bg2">
                    <a:lumMod val="10000"/>
                  </a:schemeClr>
                </a:solidFill>
              </a:rPr>
              <a:t>Successivamente all’accertamento della condizione di disabilità è redatto un profilo di funzionamento (che ricomprende la diagnosi funzionale e il profilo dinamico-funzionale) secondo i criteri del modello ICF, ai fini della formulazione del progetto individuale di cui all’articolo 14 della legge 8 novembre 2000, n. 328.</a:t>
            </a:r>
          </a:p>
          <a:p>
            <a:pPr fontAlgn="base"/>
            <a:r>
              <a:rPr lang="it-IT" sz="2500" dirty="0">
                <a:solidFill>
                  <a:schemeClr val="bg2">
                    <a:lumMod val="10000"/>
                  </a:schemeClr>
                </a:solidFill>
              </a:rPr>
              <a:t>Per le ore di sostegno, il Decreto Legislativo del 13 aprile 2017 n. 66 stabilisce che sarà un nuovo organo ad avanzare la richiesta, il Gruppo per l’inclusione territoriale (GIT).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698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28F9B93-4209-4E2F-B5BF-1F88366A1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310" y="1842760"/>
            <a:ext cx="11297380" cy="494543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endParaRPr lang="it-IT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t-IT" sz="3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it-IT" sz="3400" dirty="0">
                <a:solidFill>
                  <a:schemeClr val="tx1"/>
                </a:solidFill>
              </a:rPr>
              <a:t>Questa condizione può portare a </a:t>
            </a:r>
            <a:r>
              <a:rPr lang="it-IT" sz="3400" dirty="0" err="1">
                <a:solidFill>
                  <a:schemeClr val="tx1"/>
                </a:solidFill>
              </a:rPr>
              <a:t>disregolazioni</a:t>
            </a:r>
            <a:r>
              <a:rPr lang="it-IT" sz="3400" dirty="0">
                <a:solidFill>
                  <a:schemeClr val="tx1"/>
                </a:solidFill>
              </a:rPr>
              <a:t> nelle funzioni esecutive:</a:t>
            </a:r>
          </a:p>
          <a:p>
            <a:r>
              <a:rPr lang="it-IT" sz="3400" dirty="0">
                <a:solidFill>
                  <a:schemeClr val="tx1"/>
                </a:solidFill>
              </a:rPr>
              <a:t>nell'</a:t>
            </a:r>
            <a:r>
              <a:rPr lang="it-IT" sz="3400" b="1" dirty="0">
                <a:solidFill>
                  <a:schemeClr val="tx1"/>
                </a:solidFill>
              </a:rPr>
              <a:t>attenzione</a:t>
            </a:r>
            <a:r>
              <a:rPr lang="it-IT" sz="3400" dirty="0">
                <a:solidFill>
                  <a:schemeClr val="tx1"/>
                </a:solidFill>
              </a:rPr>
              <a:t> e nella </a:t>
            </a:r>
            <a:r>
              <a:rPr lang="it-IT" sz="3400" b="1" dirty="0">
                <a:solidFill>
                  <a:schemeClr val="tx1"/>
                </a:solidFill>
              </a:rPr>
              <a:t>memoria</a:t>
            </a:r>
            <a:r>
              <a:rPr lang="it-IT" sz="3400" dirty="0">
                <a:solidFill>
                  <a:schemeClr val="tx1"/>
                </a:solidFill>
              </a:rPr>
              <a:t>, </a:t>
            </a:r>
          </a:p>
          <a:p>
            <a:r>
              <a:rPr lang="it-IT" sz="3400" dirty="0">
                <a:solidFill>
                  <a:schemeClr val="tx1"/>
                </a:solidFill>
              </a:rPr>
              <a:t>nell'</a:t>
            </a:r>
            <a:r>
              <a:rPr lang="it-IT" sz="3400" b="1" dirty="0">
                <a:solidFill>
                  <a:schemeClr val="tx1"/>
                </a:solidFill>
              </a:rPr>
              <a:t>autocontrollo</a:t>
            </a:r>
            <a:r>
              <a:rPr lang="it-IT" sz="3400" dirty="0">
                <a:solidFill>
                  <a:schemeClr val="tx1"/>
                </a:solidFill>
              </a:rPr>
              <a:t> e nella gestione del proprio comportamento, </a:t>
            </a:r>
          </a:p>
          <a:p>
            <a:r>
              <a:rPr lang="it-IT" sz="3400" dirty="0">
                <a:solidFill>
                  <a:schemeClr val="tx1"/>
                </a:solidFill>
              </a:rPr>
              <a:t>nella </a:t>
            </a:r>
            <a:r>
              <a:rPr lang="it-IT" sz="3400" b="1" dirty="0">
                <a:solidFill>
                  <a:schemeClr val="tx1"/>
                </a:solidFill>
              </a:rPr>
              <a:t>motivazione</a:t>
            </a:r>
            <a:r>
              <a:rPr lang="it-IT" sz="3400" dirty="0">
                <a:solidFill>
                  <a:schemeClr val="tx1"/>
                </a:solidFill>
              </a:rPr>
              <a:t> e nello sforzo mentale, </a:t>
            </a:r>
          </a:p>
          <a:p>
            <a:r>
              <a:rPr lang="it-IT" sz="3400" dirty="0">
                <a:solidFill>
                  <a:schemeClr val="tx1"/>
                </a:solidFill>
              </a:rPr>
              <a:t>nell'organizzazione, nella pianificazione, nella gestione del tempo </a:t>
            </a:r>
          </a:p>
          <a:p>
            <a:endParaRPr lang="it-IT" sz="9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t-IT" sz="2400" dirty="0">
              <a:solidFill>
                <a:schemeClr val="tx1"/>
              </a:solidFill>
            </a:endParaRPr>
          </a:p>
          <a:p>
            <a:endParaRPr lang="it-IT" sz="2400" dirty="0">
              <a:solidFill>
                <a:schemeClr val="tx1"/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FFDEBF99-DDC3-49FA-A848-13C19B074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3720334-DDA6-469B-B28C-33DF56211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42030"/>
            <a:ext cx="11029616" cy="1013800"/>
          </a:xfrm>
        </p:spPr>
        <p:txBody>
          <a:bodyPr>
            <a:normAutofit/>
          </a:bodyPr>
          <a:lstStyle/>
          <a:p>
            <a:r>
              <a:rPr lang="it-I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ADHD / DDAI  </a:t>
            </a:r>
          </a:p>
        </p:txBody>
      </p:sp>
    </p:spTree>
    <p:extLst>
      <p:ext uri="{BB962C8B-B14F-4D97-AF65-F5344CB8AC3E}">
        <p14:creationId xmlns:p14="http://schemas.microsoft.com/office/powerpoint/2010/main" val="364033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42D55F04-045E-4336-85C7-FD2451E25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C883E89-49D6-4FB6-819E-8A016DD77DF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61639" y="429449"/>
            <a:ext cx="11029950" cy="1014413"/>
          </a:xfrm>
        </p:spPr>
        <p:txBody>
          <a:bodyPr/>
          <a:lstStyle/>
          <a:p>
            <a:r>
              <a:rPr lang="it-I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ATTENZIONE: </a:t>
            </a:r>
            <a:br>
              <a:rPr lang="it-I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DIFFICOLTA’ </a:t>
            </a:r>
            <a:r>
              <a:rPr lang="it-IT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NELla</a:t>
            </a:r>
            <a:r>
              <a:rPr lang="it-I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selezione e nel MANTENIMENTO </a:t>
            </a:r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xmlns="" id="{76A65FD2-7BD1-4B87-A75A-4E11AE26DB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5164272"/>
              </p:ext>
            </p:extLst>
          </p:nvPr>
        </p:nvGraphicFramePr>
        <p:xfrm>
          <a:off x="0" y="1577513"/>
          <a:ext cx="12191999" cy="5193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948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172BDD77-6E83-4869-9F69-251F87F84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A425AF5-2FED-4CA0-999C-EBE5825B0C5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5301" y="530507"/>
            <a:ext cx="11028363" cy="1014413"/>
          </a:xfrm>
        </p:spPr>
        <p:txBody>
          <a:bodyPr>
            <a:noAutofit/>
          </a:bodyPr>
          <a:lstStyle/>
          <a:p>
            <a:r>
              <a:rPr lang="it-I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Memoria: </a:t>
            </a:r>
            <a:r>
              <a:rPr lang="it-IT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difficolta’</a:t>
            </a:r>
            <a:r>
              <a:rPr lang="it-I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nella MDL </a:t>
            </a:r>
            <a:br>
              <a:rPr lang="it-I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INCAPACITA’ DI TENERE IN MENTE L’OBIETTIVO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xmlns="" id="{F8E7C337-4841-4161-BE98-81F20224A679}"/>
              </a:ext>
            </a:extLst>
          </p:cNvPr>
          <p:cNvCxnSpPr>
            <a:cxnSpLocks/>
          </p:cNvCxnSpPr>
          <p:nvPr/>
        </p:nvCxnSpPr>
        <p:spPr>
          <a:xfrm>
            <a:off x="10341910" y="4555686"/>
            <a:ext cx="0" cy="1647280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xmlns="" id="{2D8C00C9-4D6B-4CA5-B132-A5E75D1B8A33}"/>
              </a:ext>
            </a:extLst>
          </p:cNvPr>
          <p:cNvCxnSpPr/>
          <p:nvPr/>
        </p:nvCxnSpPr>
        <p:spPr>
          <a:xfrm>
            <a:off x="7830698" y="245013"/>
            <a:ext cx="469127" cy="0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Diagramma 14">
            <a:extLst>
              <a:ext uri="{FF2B5EF4-FFF2-40B4-BE49-F238E27FC236}">
                <a16:creationId xmlns:a16="http://schemas.microsoft.com/office/drawing/2014/main" xmlns="" id="{F659BA31-7C17-44FD-A9AC-3E6F2420E6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4842188"/>
              </p:ext>
            </p:extLst>
          </p:nvPr>
        </p:nvGraphicFramePr>
        <p:xfrm>
          <a:off x="153614" y="1830413"/>
          <a:ext cx="11894130" cy="4940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xmlns="" id="{73B1A128-8339-4556-A0A5-34842D3CF4E2}"/>
              </a:ext>
            </a:extLst>
          </p:cNvPr>
          <p:cNvSpPr/>
          <p:nvPr/>
        </p:nvSpPr>
        <p:spPr>
          <a:xfrm>
            <a:off x="7830698" y="5255348"/>
            <a:ext cx="4116356" cy="14015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CONTROLLA L’ATTENZIONE</a:t>
            </a:r>
          </a:p>
          <a:p>
            <a:pPr algn="ctr"/>
            <a:endParaRPr lang="it-IT" sz="11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RESISTE ALLA DISTRAZIONE</a:t>
            </a:r>
          </a:p>
        </p:txBody>
      </p:sp>
    </p:spTree>
    <p:extLst>
      <p:ext uri="{BB962C8B-B14F-4D97-AF65-F5344CB8AC3E}">
        <p14:creationId xmlns:p14="http://schemas.microsoft.com/office/powerpoint/2010/main" val="286033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3BBB788-60AE-4EED-BBA8-4BEB15032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282" y="598143"/>
            <a:ext cx="11323434" cy="1203158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it-I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conoscere la classificazione </a:t>
            </a:r>
            <a:r>
              <a:rPr lang="it-IT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icf</a:t>
            </a:r>
            <a:endParaRPr lang="it-IT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4ACCEA5-2E92-44EB-A1BA-AB6BAF8EE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4000" dirty="0"/>
              <a:t> </a:t>
            </a:r>
            <a:r>
              <a:rPr lang="it-IT" sz="3600" dirty="0"/>
              <a:t>LEGGERE UNA DIAGNOSI FUNZIONALE</a:t>
            </a:r>
          </a:p>
          <a:p>
            <a:pPr marL="342900" indent="-342900">
              <a:buFont typeface="+mj-lt"/>
              <a:buAutoNum type="arabicPeriod"/>
            </a:pPr>
            <a:endParaRPr lang="it-IT" sz="3600" dirty="0"/>
          </a:p>
          <a:p>
            <a:pPr marL="342900" indent="-342900">
              <a:buFont typeface="+mj-lt"/>
              <a:buAutoNum type="arabicPeriod"/>
            </a:pPr>
            <a:r>
              <a:rPr lang="it-IT" sz="3600" dirty="0"/>
              <a:t> MODELLO CONCETTUALE DI RIFERIMENTO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73C79A82-3F01-432C-84F2-674269C43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53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xmlns="" id="{F37E839D-2612-4D11-8349-91AECC546587}"/>
              </a:ext>
            </a:extLst>
          </p:cNvPr>
          <p:cNvSpPr/>
          <p:nvPr/>
        </p:nvSpPr>
        <p:spPr>
          <a:xfrm>
            <a:off x="383908" y="641349"/>
            <a:ext cx="3832104" cy="123548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5DD3DB89-057E-4E95-9862-D86DA346C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7E9C03C-252F-4496-ACF4-E52A95B389D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3093" y="681879"/>
            <a:ext cx="4313734" cy="1034209"/>
          </a:xfrm>
        </p:spPr>
        <p:txBody>
          <a:bodyPr>
            <a:normAutofit fontScale="90000"/>
          </a:bodyPr>
          <a:lstStyle/>
          <a:p>
            <a:pPr algn="ctr"/>
            <a:r>
              <a:rPr lang="it-IT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it-IT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it-IT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it-IT" b="1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AUTOCONTROLLO </a:t>
            </a:r>
            <a:br>
              <a:rPr lang="it-IT" b="1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it-IT" b="1" cap="non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 IMPULSIVITA</a:t>
            </a:r>
            <a:r>
              <a:rPr lang="it-IT" b="1" dirty="0">
                <a:solidFill>
                  <a:schemeClr val="tx1"/>
                </a:solidFill>
              </a:rPr>
              <a:t>’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xmlns="" id="{F4A941AC-5AF3-4734-80DB-1980389D260B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44282373"/>
              </p:ext>
            </p:extLst>
          </p:nvPr>
        </p:nvGraphicFramePr>
        <p:xfrm>
          <a:off x="650710" y="1716088"/>
          <a:ext cx="10960100" cy="4500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203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7B615E49-D98B-4BA3-A412-C9E714169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31</a:t>
            </a:fld>
            <a:endParaRPr lang="en-US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xmlns="" id="{9F22221E-3D1C-4E67-BBE3-8B5B7C8DA0E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63898188"/>
              </p:ext>
            </p:extLst>
          </p:nvPr>
        </p:nvGraphicFramePr>
        <p:xfrm>
          <a:off x="0" y="970240"/>
          <a:ext cx="12192000" cy="5887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15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79D4D13A-BF36-4C0D-BC5B-E4BDF464A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32</a:t>
            </a:fld>
            <a:endParaRPr lang="en-US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xmlns="" id="{38FB0676-DA1E-46F3-BBCF-A71DC1AB6658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78803676"/>
              </p:ext>
            </p:extLst>
          </p:nvPr>
        </p:nvGraphicFramePr>
        <p:xfrm>
          <a:off x="48861" y="886480"/>
          <a:ext cx="11880221" cy="5849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Freccia curva 1">
            <a:extLst>
              <a:ext uri="{FF2B5EF4-FFF2-40B4-BE49-F238E27FC236}">
                <a16:creationId xmlns:a16="http://schemas.microsoft.com/office/drawing/2014/main" xmlns="" id="{DEB96681-3576-4827-9571-5ECB3FE76379}"/>
              </a:ext>
            </a:extLst>
          </p:cNvPr>
          <p:cNvSpPr/>
          <p:nvPr/>
        </p:nvSpPr>
        <p:spPr>
          <a:xfrm rot="5400000">
            <a:off x="10370763" y="3292893"/>
            <a:ext cx="834126" cy="73291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rgbClr val="F7FA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63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BFD576C2-BC56-45C0-9DB0-091030A74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33</a:t>
            </a:fld>
            <a:endParaRPr lang="en-US" dirty="0"/>
          </a:p>
        </p:txBody>
      </p:sp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xmlns="" id="{6E8CC913-4A80-4107-9CF1-E9C2117C16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4447202"/>
              </p:ext>
            </p:extLst>
          </p:nvPr>
        </p:nvGraphicFramePr>
        <p:xfrm>
          <a:off x="484448" y="607163"/>
          <a:ext cx="11223104" cy="6152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376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EDC3FE48-E6EB-4FF7-AD45-5F8D496DA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xmlns="" id="{F5B4250C-ED72-4AFE-8F08-A8456990FDD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8665" y="393751"/>
            <a:ext cx="11294668" cy="987425"/>
          </a:xfrm>
        </p:spPr>
        <p:txBody>
          <a:bodyPr>
            <a:normAutofit fontScale="90000"/>
          </a:bodyPr>
          <a:lstStyle/>
          <a:p>
            <a:r>
              <a:rPr lang="it-IT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Disturbo Oppositivo Provocatorio (DOP)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8449F779-18AE-471A-A87B-D0931B32F5E0}"/>
              </a:ext>
            </a:extLst>
          </p:cNvPr>
          <p:cNvSpPr/>
          <p:nvPr/>
        </p:nvSpPr>
        <p:spPr>
          <a:xfrm>
            <a:off x="448664" y="1520481"/>
            <a:ext cx="11294669" cy="50167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it-IT" sz="3200" dirty="0"/>
              <a:t>Comportamento </a:t>
            </a:r>
            <a:r>
              <a:rPr lang="it-IT" sz="3200" dirty="0" err="1"/>
              <a:t>negativistico</a:t>
            </a:r>
            <a:r>
              <a:rPr lang="it-IT" sz="3200" dirty="0"/>
              <a:t>, ostile, e provocatorio: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 spesso va in collera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 spesso litiga con gli adulti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 spesso sfida attivamente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 spesso si rifiuta di rispettare le richieste o le regole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 spesso irrita deliberatamente le persone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 spesso accusa gli altri per i propri errori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 spesso è suscettibile o facilmente irritato dagli altri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 spesso è arrabbiato e rancoroso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 spesso è dispettoso e vendicativo</a:t>
            </a:r>
          </a:p>
        </p:txBody>
      </p:sp>
    </p:spTree>
    <p:extLst>
      <p:ext uri="{BB962C8B-B14F-4D97-AF65-F5344CB8AC3E}">
        <p14:creationId xmlns:p14="http://schemas.microsoft.com/office/powerpoint/2010/main" val="227175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id="{50B73694-6883-46F5-AA85-EF35C3A0D6A0}"/>
              </a:ext>
            </a:extLst>
          </p:cNvPr>
          <p:cNvSpPr/>
          <p:nvPr/>
        </p:nvSpPr>
        <p:spPr>
          <a:xfrm>
            <a:off x="496464" y="1489170"/>
            <a:ext cx="11229000" cy="48320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it-IT" sz="2800" dirty="0"/>
              <a:t>è un disturbo psichiatrico ad esordio in età evolutiva, relativamente frequente, caratterizzato da un pattern ripetitivo e persistente di comportamenti antisociali, aggressivi / non aggressivi, di violazione delle regole e norme sociali appropriate all’età. </a:t>
            </a:r>
          </a:p>
          <a:p>
            <a:r>
              <a:rPr lang="it-IT" sz="2800" dirty="0"/>
              <a:t> </a:t>
            </a:r>
          </a:p>
          <a:p>
            <a:r>
              <a:rPr lang="it-IT" sz="2800" dirty="0"/>
              <a:t>Tali comportamenti sono correlati ad una disfunzione dell’individuo </a:t>
            </a:r>
          </a:p>
          <a:p>
            <a:r>
              <a:rPr lang="it-IT" sz="2800" dirty="0"/>
              <a:t> </a:t>
            </a:r>
          </a:p>
          <a:p>
            <a:r>
              <a:rPr lang="it-IT" sz="2800" dirty="0"/>
              <a:t>Il Disturbo comporta un considerevole carico di sofferenza per il paziente stesso, la sua famiglia e la società. </a:t>
            </a:r>
          </a:p>
          <a:p>
            <a:r>
              <a:rPr lang="it-IT" sz="2800" dirty="0"/>
              <a:t> </a:t>
            </a:r>
          </a:p>
          <a:p>
            <a:r>
              <a:rPr lang="it-IT" sz="2800" dirty="0"/>
              <a:t>In molti casi, il Disturbo di Condotta è preceduto e associato al DOP. 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5E7A3542-6BEE-4089-8987-92E803BEF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BE341CC1-E129-4BDA-B8D5-B58D2FD0ABE8}"/>
              </a:ext>
            </a:extLst>
          </p:cNvPr>
          <p:cNvSpPr/>
          <p:nvPr/>
        </p:nvSpPr>
        <p:spPr>
          <a:xfrm>
            <a:off x="453431" y="780229"/>
            <a:ext cx="73831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DISTURBO DI CONDOTTA  (DC)</a:t>
            </a:r>
          </a:p>
        </p:txBody>
      </p:sp>
    </p:spTree>
    <p:extLst>
      <p:ext uri="{BB962C8B-B14F-4D97-AF65-F5344CB8AC3E}">
        <p14:creationId xmlns:p14="http://schemas.microsoft.com/office/powerpoint/2010/main" val="145655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1234D378-9289-48FE-8F4D-955431738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36</a:t>
            </a:fld>
            <a:endParaRPr lang="en-US" dirty="0"/>
          </a:p>
        </p:txBody>
      </p:sp>
      <p:graphicFrame>
        <p:nvGraphicFramePr>
          <p:cNvPr id="8" name="Diagramma 7">
            <a:extLst>
              <a:ext uri="{FF2B5EF4-FFF2-40B4-BE49-F238E27FC236}">
                <a16:creationId xmlns:a16="http://schemas.microsoft.com/office/drawing/2014/main" xmlns="" id="{D2F440E0-5BD7-4458-9608-D9C746F928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8368769"/>
              </p:ext>
            </p:extLst>
          </p:nvPr>
        </p:nvGraphicFramePr>
        <p:xfrm>
          <a:off x="474651" y="707095"/>
          <a:ext cx="11272946" cy="5889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xmlns="" id="{EA4AF37A-8EF7-4EF3-A101-F3E36C73B2A1}"/>
              </a:ext>
            </a:extLst>
          </p:cNvPr>
          <p:cNvCxnSpPr>
            <a:cxnSpLocks/>
          </p:cNvCxnSpPr>
          <p:nvPr/>
        </p:nvCxnSpPr>
        <p:spPr>
          <a:xfrm>
            <a:off x="474651" y="3693614"/>
            <a:ext cx="1127294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29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xmlns="" id="{DD8C7DA0-07A3-4651-86A8-59E984F83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61" y="694989"/>
            <a:ext cx="11102769" cy="1434370"/>
          </a:xfrm>
        </p:spPr>
        <p:txBody>
          <a:bodyPr>
            <a:normAutofit fontScale="90000"/>
          </a:bodyPr>
          <a:lstStyle/>
          <a:p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ASPETTI EVOLUTIVI</a:t>
            </a:r>
            <a:r>
              <a:rPr lang="it-IT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700" b="1" dirty="0"/>
              <a:t> 5-8% NELLA FASCIA DELLA PRIMARIA,  4-7%.</a:t>
            </a:r>
            <a:r>
              <a:rPr lang="it-IT" sz="3200" b="1" dirty="0"/>
              <a:t> IN ADOLESCENZA</a:t>
            </a:r>
            <a:r>
              <a:rPr lang="it-IT" sz="3000" b="1" dirty="0"/>
              <a:t/>
            </a:r>
            <a:br>
              <a:rPr lang="it-IT" sz="3000" b="1" dirty="0"/>
            </a:br>
            <a:endParaRPr lang="it-IT" sz="3000" b="1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xmlns="" id="{5ECEAF96-F568-47A4-8052-306AC7204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61" y="1863700"/>
            <a:ext cx="11554728" cy="4863005"/>
          </a:xfrm>
        </p:spPr>
        <p:txBody>
          <a:bodyPr>
            <a:noAutofit/>
          </a:bodyPr>
          <a:lstStyle/>
          <a:p>
            <a:r>
              <a:rPr lang="it-IT" sz="2800" dirty="0">
                <a:solidFill>
                  <a:schemeClr val="bg2">
                    <a:lumMod val="25000"/>
                  </a:schemeClr>
                </a:solidFill>
              </a:rPr>
              <a:t>Difficoltà nella pianificazione e nell’organizzazione</a:t>
            </a:r>
          </a:p>
          <a:p>
            <a:r>
              <a:rPr lang="it-IT" sz="2800" dirty="0">
                <a:solidFill>
                  <a:schemeClr val="bg2">
                    <a:lumMod val="25000"/>
                  </a:schemeClr>
                </a:solidFill>
              </a:rPr>
              <a:t>Inattenzione persistente</a:t>
            </a:r>
          </a:p>
          <a:p>
            <a:r>
              <a:rPr lang="it-IT" sz="2800" dirty="0">
                <a:solidFill>
                  <a:schemeClr val="bg2">
                    <a:lumMod val="25000"/>
                  </a:schemeClr>
                </a:solidFill>
              </a:rPr>
              <a:t>Riduzione dell'irrequietezza motoria, in termine di frequenza e intensità, sostituita da insofferenza e impazienza</a:t>
            </a:r>
          </a:p>
          <a:p>
            <a:r>
              <a:rPr lang="it-IT" sz="2800" dirty="0">
                <a:solidFill>
                  <a:schemeClr val="bg2">
                    <a:lumMod val="25000"/>
                  </a:schemeClr>
                </a:solidFill>
              </a:rPr>
              <a:t>Bassa autostima, scarsa tolleranza alla frustrazione</a:t>
            </a:r>
          </a:p>
          <a:p>
            <a:r>
              <a:rPr lang="it-IT" sz="2800" dirty="0">
                <a:solidFill>
                  <a:schemeClr val="bg2">
                    <a:lumMod val="25000"/>
                  </a:schemeClr>
                </a:solidFill>
              </a:rPr>
              <a:t>Problemi comportamentali e di apprendimento scolastico</a:t>
            </a:r>
          </a:p>
          <a:p>
            <a:r>
              <a:rPr lang="it-IT" sz="2800" dirty="0">
                <a:solidFill>
                  <a:schemeClr val="bg2">
                    <a:lumMod val="25000"/>
                  </a:schemeClr>
                </a:solidFill>
              </a:rPr>
              <a:t>Comportamento aggressivo, fino a condotte antisociali e delinquenziali</a:t>
            </a:r>
          </a:p>
          <a:p>
            <a:r>
              <a:rPr lang="it-IT" sz="2800" dirty="0">
                <a:solidFill>
                  <a:schemeClr val="bg2">
                    <a:lumMod val="25000"/>
                  </a:schemeClr>
                </a:solidFill>
              </a:rPr>
              <a:t>Ricerca di sensazioni forti, abuso di alcool e droghe, condotte pericolose</a:t>
            </a:r>
          </a:p>
          <a:p>
            <a:r>
              <a:rPr lang="it-IT" sz="2800" dirty="0">
                <a:solidFill>
                  <a:schemeClr val="bg2">
                    <a:lumMod val="25000"/>
                  </a:schemeClr>
                </a:solidFill>
              </a:rPr>
              <a:t>Relazioni sessuali precoci e promiscue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778C55F2-FD44-474B-82B9-DC689861C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65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DA3DE8D-87E5-432F-98E2-0D74F26E40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249" y="2190256"/>
            <a:ext cx="11378451" cy="3114400"/>
          </a:xfrm>
        </p:spPr>
        <p:txBody>
          <a:bodyPr>
            <a:normAutofit fontScale="90000"/>
          </a:bodyPr>
          <a:lstStyle/>
          <a:p>
            <a:r>
              <a:rPr lang="it-IT" sz="5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CONOSCERE L’ALUNNO</a:t>
            </a:r>
            <a:r>
              <a:rPr lang="it-IT" sz="4400" b="1" dirty="0"/>
              <a:t/>
            </a:r>
            <a:br>
              <a:rPr lang="it-IT" sz="4400" b="1" dirty="0"/>
            </a:br>
            <a:r>
              <a:rPr lang="it-IT" sz="4400" b="1" dirty="0"/>
              <a:t> </a:t>
            </a:r>
            <a:r>
              <a:rPr lang="it-IT" sz="4400" b="1" dirty="0">
                <a:solidFill>
                  <a:srgbClr val="F0F8B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DALLA CLASSIFICAZIONE GENERALE</a:t>
            </a:r>
            <a:br>
              <a:rPr lang="it-IT" sz="4400" b="1" dirty="0">
                <a:solidFill>
                  <a:srgbClr val="F0F8B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400" b="1" dirty="0">
                <a:solidFill>
                  <a:srgbClr val="F0F8B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ALLE CARATTERISTICHE SPECIFICHE </a:t>
            </a:r>
            <a:r>
              <a:rPr lang="it-IT" sz="4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it-IT" sz="4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it-IT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it-IT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endParaRPr lang="it-IT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1DB52EDE-778A-4427-9D7F-1DEB53FB2B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2760" y="5481517"/>
            <a:ext cx="2715684" cy="914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it-IT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it-IT" sz="1800" cap="none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Patrizia </a:t>
            </a:r>
            <a:r>
              <a:rPr lang="it-IT" sz="1800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Massa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it-IT" sz="1800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24/07/2019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54A53BC9-E691-4EFE-BBCE-00F323BD33E3}"/>
              </a:ext>
            </a:extLst>
          </p:cNvPr>
          <p:cNvSpPr txBox="1"/>
          <p:nvPr/>
        </p:nvSpPr>
        <p:spPr>
          <a:xfrm>
            <a:off x="4193865" y="790647"/>
            <a:ext cx="3726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ANTEPRIMA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60226C67-7FCC-447E-8200-B499CDE90C81}"/>
              </a:ext>
            </a:extLst>
          </p:cNvPr>
          <p:cNvSpPr txBox="1"/>
          <p:nvPr/>
        </p:nvSpPr>
        <p:spPr>
          <a:xfrm>
            <a:off x="483555" y="4578993"/>
            <a:ext cx="115699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RELAZIONI INTERPERSONALI IN CLASSE</a:t>
            </a:r>
          </a:p>
        </p:txBody>
      </p:sp>
    </p:spTree>
    <p:extLst>
      <p:ext uri="{BB962C8B-B14F-4D97-AF65-F5344CB8AC3E}">
        <p14:creationId xmlns:p14="http://schemas.microsoft.com/office/powerpoint/2010/main" val="85758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F9B06B6-677A-465D-B332-F96EFC006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classificazione ICF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approccio universale, integrale, multidimensionale,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biopsicosociale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8C8ACCC-7E85-49E1-81F4-77B791F28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388" y="1890678"/>
            <a:ext cx="11206556" cy="4798880"/>
          </a:xfrm>
        </p:spPr>
        <p:txBody>
          <a:bodyPr>
            <a:normAutofit/>
          </a:bodyPr>
          <a:lstStyle/>
          <a:p>
            <a:r>
              <a:rPr lang="it-IT" sz="2400" b="1" dirty="0"/>
              <a:t>approccio universale</a:t>
            </a:r>
            <a:r>
              <a:rPr lang="it-IT" sz="2400" dirty="0"/>
              <a:t>: la disabilità viene considerata come un’esperienza che tutti, nell’arco della vita, possono sperimentare; </a:t>
            </a:r>
          </a:p>
          <a:p>
            <a:r>
              <a:rPr lang="it-IT" sz="2400" b="1" dirty="0"/>
              <a:t>approccio integrato</a:t>
            </a:r>
            <a:r>
              <a:rPr lang="it-IT" sz="2400" dirty="0"/>
              <a:t>: l’analisi dettagliata di tutte le dimensioni esistenziali dell’individuo, poste sullo stesso piano, senza distinzioni sulle possibili cause; </a:t>
            </a:r>
          </a:p>
          <a:p>
            <a:r>
              <a:rPr lang="it-IT" sz="2400" b="1" dirty="0"/>
              <a:t>approccio multidimensionale del funzionamento e della disabilità</a:t>
            </a:r>
            <a:r>
              <a:rPr lang="it-IT" sz="2400" dirty="0"/>
              <a:t>: l’aspetto sociali della disabilità; ognuno di noi può trovarsi in un contesto ambientale precario e ciò può causare disabilità. </a:t>
            </a:r>
          </a:p>
          <a:p>
            <a:r>
              <a:rPr lang="it-IT" sz="2400" b="1" dirty="0"/>
              <a:t>approccio </a:t>
            </a:r>
            <a:r>
              <a:rPr lang="it-IT" sz="2400" b="1" dirty="0" err="1"/>
              <a:t>biopsicosociale</a:t>
            </a:r>
            <a:r>
              <a:rPr lang="it-IT" sz="2400" dirty="0"/>
              <a:t>: il benessere e la salute della persona sono il risultato di molteplici aspetti e componenti che interagiscono tra di loro in modo dinamico ed integrato influenzandosi sempre a vicenda.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0ACE6797-D373-449C-97C5-788F0AE05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01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6668A44-AA3C-4430-9923-E602440FA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315" y="1191707"/>
            <a:ext cx="11029616" cy="1013800"/>
          </a:xfrm>
        </p:spPr>
        <p:txBody>
          <a:bodyPr>
            <a:normAutofit fontScale="90000"/>
          </a:bodyPr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storia: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ICD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Classificazione delle</a:t>
            </a:r>
            <a:r>
              <a:rPr lang="it-IT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Menomazioni, Disabilità e Handicap</a:t>
            </a:r>
            <a:r>
              <a:rPr lang="it-IT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103A1BF7-6039-4E8D-97CD-077DD1EEC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37" y="2103807"/>
            <a:ext cx="11361533" cy="4461997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lvl="0"/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la </a:t>
            </a:r>
            <a:r>
              <a:rPr lang="it-IT" sz="2800" b="1" dirty="0">
                <a:solidFill>
                  <a:schemeClr val="tx2">
                    <a:lumMod val="75000"/>
                  </a:schemeClr>
                </a:solidFill>
              </a:rPr>
              <a:t>menomazione</a:t>
            </a:r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 è definita come «qualsiasi perdita o anormalità a carico di una struttura o di una funzione psicologica, fisiologica o anatomica»;</a:t>
            </a:r>
          </a:p>
          <a:p>
            <a:pPr marL="0" lvl="0" indent="0">
              <a:buNone/>
            </a:pPr>
            <a:endParaRPr lang="it-IT" sz="1600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la </a:t>
            </a:r>
            <a:r>
              <a:rPr lang="it-IT" sz="2800" b="1" dirty="0">
                <a:solidFill>
                  <a:schemeClr val="tx2">
                    <a:lumMod val="75000"/>
                  </a:schemeClr>
                </a:solidFill>
              </a:rPr>
              <a:t>disabilità</a:t>
            </a:r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 è data da «qualsiasi limitazione o perdita (conseguente a menomazione) delle capacità di compiere un’attività nel modo o nell’ampiezza considerati normali per un essere umano»;</a:t>
            </a:r>
          </a:p>
          <a:p>
            <a:pPr lvl="0"/>
            <a:endParaRPr lang="it-IT" sz="1600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l’</a:t>
            </a:r>
            <a:r>
              <a:rPr lang="it-IT" sz="2800" b="1" dirty="0">
                <a:solidFill>
                  <a:schemeClr val="tx2">
                    <a:lumMod val="75000"/>
                  </a:schemeClr>
                </a:solidFill>
              </a:rPr>
              <a:t>handicap</a:t>
            </a:r>
            <a:r>
              <a:rPr lang="it-IT" sz="2800" dirty="0">
                <a:solidFill>
                  <a:schemeClr val="tx2">
                    <a:lumMod val="75000"/>
                  </a:schemeClr>
                </a:solidFill>
              </a:rPr>
              <a:t> è invece «la situazione di svantaggio, conseguente a una menomazione o a una disabilità, che in un soggetto limita o impedisce l’adempimento del ruolo normale in relazione all’età, sesso e fattori socioculturali».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xmlns="" id="{5908D7B7-AD4B-45A7-83EF-642BDAC39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19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3CE73F4-9939-4FCF-8AFA-293ED0770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01248"/>
            <a:ext cx="11029616" cy="101380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MODELLI DI CLASSIFICAZIONE DELLA DISABILITA’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5A29B914-FB25-4389-AB34-F4BCB0B12C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8346" y="2319192"/>
            <a:ext cx="11275308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2400" b="0" i="0" u="none" strike="noStrike" cap="none" normalizeH="0" baseline="0" dirty="0">
              <a:ln>
                <a:noFill/>
              </a:ln>
              <a:solidFill>
                <a:srgbClr val="333F49"/>
              </a:solidFill>
              <a:effectLst/>
              <a:latin typeface="&amp;quot"/>
            </a:endParaRPr>
          </a:p>
          <a:p>
            <a:pPr marL="0" indent="0" algn="just" defTabSz="914400">
              <a:buClrTx/>
              <a:buSzTx/>
              <a:buNone/>
            </a:pPr>
            <a:r>
              <a:rPr lang="it-IT" altLang="it-IT" sz="2400" dirty="0">
                <a:solidFill>
                  <a:srgbClr val="333F49"/>
                </a:solidFill>
                <a:latin typeface="&amp;quot"/>
              </a:rPr>
              <a:t>Nella famiglia delle Classificazioni Internazionali dell’OMS la ICD-10 è la decima revisione della classificazione ICD, ossia la «Classificazione internazionale delle malattie e dei problemi correlati». </a:t>
            </a:r>
          </a:p>
          <a:p>
            <a:pPr marL="0" indent="0" algn="just" defTabSz="914400">
              <a:buClrTx/>
              <a:buSzTx/>
              <a:buNone/>
            </a:pPr>
            <a:endParaRPr lang="it-IT" altLang="it-IT" sz="12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0" i="0" u="none" strike="noStrike" cap="none" normalizeH="0" baseline="0" dirty="0">
                <a:ln>
                  <a:noFill/>
                </a:ln>
                <a:solidFill>
                  <a:srgbClr val="333F49"/>
                </a:solidFill>
                <a:effectLst/>
                <a:latin typeface="&amp;quot"/>
              </a:rPr>
              <a:t>La «Classificazione Internazionale del Funzionamento, della Disabilità e della Salute» (ICF) fornisce un linguaggio unificato e dei modelli di riferimento per la descrizione e definizione della salute.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2400" b="0" i="0" u="none" strike="noStrike" cap="none" normalizeH="0" baseline="0" dirty="0">
                <a:ln>
                  <a:noFill/>
                </a:ln>
                <a:solidFill>
                  <a:srgbClr val="333F49"/>
                </a:solidFill>
                <a:effectLst/>
                <a:latin typeface="&amp;quot"/>
              </a:rPr>
              <a:t>La sostanziale differenza tra l’ICD-10  e l’ICF è che il primo codifica le condizioni di salute, quindi la malattia; il secondo descrive il funzionamento della persona contemplandone anche i fattori esterni.</a:t>
            </a:r>
            <a:endParaRPr kumimoji="0" lang="it-IT" altLang="it-IT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xmlns="" id="{10001E61-61D3-4196-AC12-1F2306374A59}"/>
              </a:ext>
            </a:extLst>
          </p:cNvPr>
          <p:cNvSpPr txBox="1">
            <a:spLocks/>
          </p:cNvSpPr>
          <p:nvPr/>
        </p:nvSpPr>
        <p:spPr>
          <a:xfrm>
            <a:off x="458346" y="1815048"/>
            <a:ext cx="11275308" cy="6462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it-IT" sz="32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ICD-10</a:t>
            </a:r>
            <a:r>
              <a:rPr lang="it-IT" sz="3200" dirty="0"/>
              <a:t>          </a:t>
            </a:r>
            <a:r>
              <a:rPr lang="it-IT" sz="3200" b="1" cap="none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ICF</a:t>
            </a:r>
            <a:endParaRPr lang="it-IT" sz="3200" dirty="0">
              <a:solidFill>
                <a:srgbClr val="0070C0"/>
              </a:solidFill>
            </a:endParaRPr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xmlns="" id="{CA08E420-38F7-4A78-BB26-A388D291B741}"/>
              </a:ext>
            </a:extLst>
          </p:cNvPr>
          <p:cNvCxnSpPr/>
          <p:nvPr/>
        </p:nvCxnSpPr>
        <p:spPr>
          <a:xfrm>
            <a:off x="2220687" y="2196191"/>
            <a:ext cx="701269" cy="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xmlns="" id="{D869F165-49C8-4712-BFFC-11E6DBE63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71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A65CF0B6-3A51-4E01-89D1-568837A5E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4EF6463B-61D9-4A38-AB2D-93E21B39F679}"/>
              </a:ext>
            </a:extLst>
          </p:cNvPr>
          <p:cNvSpPr txBox="1"/>
          <p:nvPr/>
        </p:nvSpPr>
        <p:spPr>
          <a:xfrm>
            <a:off x="569626" y="904019"/>
            <a:ext cx="1128009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1</a:t>
            </a:r>
            <a:r>
              <a:rPr lang="it-IT" sz="44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)</a:t>
            </a:r>
            <a:r>
              <a:rPr lang="it-IT" sz="4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 </a:t>
            </a:r>
            <a:r>
              <a:rPr lang="it-IT" sz="40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INDIVIDUAZIONE HANDICAP L. 104/92 </a:t>
            </a:r>
          </a:p>
          <a:p>
            <a:endParaRPr lang="it-IT" sz="4000" b="1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  <a:p>
            <a:r>
              <a:rPr lang="it-IT" sz="4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2</a:t>
            </a:r>
            <a:r>
              <a:rPr lang="it-IT" sz="44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)</a:t>
            </a:r>
            <a:r>
              <a:rPr lang="it-IT" sz="4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DIAGNOSI ICD-10</a:t>
            </a:r>
          </a:p>
          <a:p>
            <a:endParaRPr lang="it-IT" dirty="0"/>
          </a:p>
        </p:txBody>
      </p:sp>
      <p:sp>
        <p:nvSpPr>
          <p:cNvPr id="5" name="Documento 4">
            <a:hlinkClick r:id="rId2" action="ppaction://hlinkfile" highlightClick="1"/>
            <a:extLst>
              <a:ext uri="{FF2B5EF4-FFF2-40B4-BE49-F238E27FC236}">
                <a16:creationId xmlns:a16="http://schemas.microsoft.com/office/drawing/2014/main" xmlns="" id="{306DE88B-12AF-4AB5-85F1-720B26D80B4A}"/>
              </a:ext>
            </a:extLst>
          </p:cNvPr>
          <p:cNvSpPr/>
          <p:nvPr/>
        </p:nvSpPr>
        <p:spPr>
          <a:xfrm>
            <a:off x="4281043" y="3740230"/>
            <a:ext cx="1333786" cy="1718797"/>
          </a:xfrm>
          <a:prstGeom prst="actionButtonDocument">
            <a:avLst/>
          </a:prstGeom>
          <a:ln>
            <a:headEnd type="none" w="med" len="med"/>
            <a:tailEnd type="none" w="med" len="med"/>
          </a:ln>
          <a:effectLst>
            <a:softEdge rad="1270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6" name="Documento 5">
            <a:hlinkClick r:id="rId3" action="ppaction://hlinkfile" highlightClick="1"/>
            <a:extLst>
              <a:ext uri="{FF2B5EF4-FFF2-40B4-BE49-F238E27FC236}">
                <a16:creationId xmlns:a16="http://schemas.microsoft.com/office/drawing/2014/main" xmlns="" id="{3A05E3A4-C633-4079-8F06-A5272AC88975}"/>
              </a:ext>
            </a:extLst>
          </p:cNvPr>
          <p:cNvSpPr/>
          <p:nvPr/>
        </p:nvSpPr>
        <p:spPr>
          <a:xfrm>
            <a:off x="6577173" y="3740229"/>
            <a:ext cx="1333786" cy="1718797"/>
          </a:xfrm>
          <a:prstGeom prst="actionButtonDocument">
            <a:avLst/>
          </a:prstGeom>
          <a:ln>
            <a:headEnd type="none" w="med" len="med"/>
            <a:tailEnd type="none" w="med" len="med"/>
          </a:ln>
          <a:effectLst>
            <a:softEdge rad="1270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>
                <a:latin typeface="Arial Black" panose="020B0A04020102020204" pitchFamily="34" charset="0"/>
                <a:hlinkClick r:id="rId4" action="ppaction://hlinkfile"/>
              </a:rPr>
              <a:t>2</a:t>
            </a:r>
            <a:endParaRPr lang="it-IT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56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97A42C0-FEC0-4613-9255-10CE91658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it-IT" sz="4400" dirty="0" err="1"/>
              <a:t>icf-cy</a:t>
            </a:r>
            <a:endParaRPr lang="it-IT" sz="4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D01EE207-D625-4DD2-AE6B-DA789D39B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33" y="2117079"/>
            <a:ext cx="11295933" cy="4633876"/>
          </a:xfrm>
        </p:spPr>
        <p:txBody>
          <a:bodyPr/>
          <a:lstStyle/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 manifestazioni del funzionamento, della disabilità e delle condizioni di salute nei bambini e negli adolescenti sono differenti per natura, intensità e impatto rispetto a quanto accade per gli adulti.</a:t>
            </a:r>
          </a:p>
          <a:p>
            <a:pPr marL="0" indent="0">
              <a:buNone/>
            </a:pPr>
            <a:endParaRPr lang="it-IT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Classificazione CY è stata sviluppata in modo da essere sensibile ai cambiamenti associati alla crescita e allo sviluppo. Il bambino nel contesto familiare sviluppa, attraverso un processo dinamico, che si esplica progressivamente dalla dipendenza assoluta attraverso lo sviluppo del corpo, delle relazioni sociali e della maturità psicologica, fino all’adolescenza. In questo processo dinamico il funzionamento del bambino dipende dalla continua interazione con i familiari o altri </a:t>
            </a:r>
            <a:r>
              <a:rPr lang="it-IT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caregiver</a:t>
            </a:r>
            <a:r>
              <a:rPr lang="it-IT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nel contesto di vita di appartenenza.</a:t>
            </a:r>
          </a:p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7FC6086-845E-4AC1-8DD6-319E131F8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00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xmlns="" id="{4CEDB719-291F-4463-A56E-07C43AB14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362" y="1223824"/>
            <a:ext cx="5466968" cy="988332"/>
          </a:xfr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Funzionamento e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disabilita</a:t>
            </a:r>
            <a:r>
              <a:rPr lang="it-IT" dirty="0" err="1"/>
              <a:t>’</a:t>
            </a: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2EB2153E-75D4-47E3-AD9A-A9A6F57825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0361" y="2221570"/>
            <a:ext cx="5466969" cy="447530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endParaRPr lang="it-IT" sz="1000" dirty="0"/>
          </a:p>
          <a:p>
            <a:pPr lvl="0"/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CONDIZIONI FISICHE: elementi biologici</a:t>
            </a:r>
          </a:p>
          <a:p>
            <a:pPr lvl="0">
              <a:buFontTx/>
              <a:buNone/>
            </a:pPr>
            <a:endParaRPr lang="it-IT" sz="1000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STRUTTURE CORPOREE: anatomia</a:t>
            </a:r>
          </a:p>
          <a:p>
            <a:pPr lvl="0">
              <a:buFontTx/>
              <a:buNone/>
            </a:pPr>
            <a:endParaRPr lang="it-IT" sz="1000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FUNZIONI CORPOREE: attività fisiologiche degli organi, le funzioni mentali</a:t>
            </a:r>
          </a:p>
          <a:p>
            <a:pPr lvl="0">
              <a:buFontTx/>
              <a:buNone/>
            </a:pPr>
            <a:endParaRPr lang="it-IT" sz="1000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ATTIVITA’ PERSONALI: </a:t>
            </a:r>
            <a:r>
              <a:rPr lang="it-IT" b="1" dirty="0">
                <a:solidFill>
                  <a:schemeClr val="bg2">
                    <a:lumMod val="25000"/>
                  </a:schemeClr>
                </a:solidFill>
              </a:rPr>
              <a:t>capacità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 e </a:t>
            </a:r>
            <a:r>
              <a:rPr lang="it-IT" b="1" dirty="0">
                <a:solidFill>
                  <a:schemeClr val="bg2">
                    <a:lumMod val="25000"/>
                  </a:schemeClr>
                </a:solidFill>
              </a:rPr>
              <a:t>performance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 in riferimento allo svolgimento di un compito nell'ambiente circostante (capacità d’apprendimento, di applicazione delle conoscenze, di comunicazione, di relazione, di movimento, di cura di sé e del proprio ambiente di vita.</a:t>
            </a:r>
          </a:p>
          <a:p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xmlns="" id="{7F36307A-706B-47CA-A578-09C8C0C49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4667" y="2221570"/>
            <a:ext cx="5466968" cy="447530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PARTECIPAZIONE SOCIALE: attività svolte nello svolgimento del ruolo in contesti comuni (scuola, lavoro, sportivo, ecc.)</a:t>
            </a:r>
          </a:p>
          <a:p>
            <a:pPr lvl="0"/>
            <a:endParaRPr lang="it-IT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CONTESTI AMBIENTALI: mediatori positivi (</a:t>
            </a:r>
            <a:r>
              <a:rPr lang="it-IT" b="1" dirty="0">
                <a:solidFill>
                  <a:schemeClr val="bg2">
                    <a:lumMod val="25000"/>
                  </a:schemeClr>
                </a:solidFill>
              </a:rPr>
              <a:t>facilitatori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) mediatori negativi (</a:t>
            </a:r>
            <a:r>
              <a:rPr lang="it-IT" b="1" dirty="0">
                <a:solidFill>
                  <a:schemeClr val="bg2">
                    <a:lumMod val="25000"/>
                  </a:schemeClr>
                </a:solidFill>
              </a:rPr>
              <a:t>barriere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) che facilitano o ostacolano il funzionamento del soggetto</a:t>
            </a:r>
          </a:p>
          <a:p>
            <a:pPr lvl="0"/>
            <a:endParaRPr lang="it-IT" dirty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it-IT" dirty="0">
                <a:solidFill>
                  <a:schemeClr val="bg2">
                    <a:lumMod val="25000"/>
                  </a:schemeClr>
                </a:solidFill>
              </a:rPr>
              <a:t>CONTESTI PERSONALI: variabili psicoaffettive (autostima, motivazione, stili attributivi)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xmlns="" id="{F3C65B12-CCD3-4F42-A451-61F8774AE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itolo 2">
            <a:extLst>
              <a:ext uri="{FF2B5EF4-FFF2-40B4-BE49-F238E27FC236}">
                <a16:creationId xmlns:a16="http://schemas.microsoft.com/office/drawing/2014/main" xmlns="" id="{538C152B-385F-4116-9D7C-DA6FEFB4EB99}"/>
              </a:ext>
            </a:extLst>
          </p:cNvPr>
          <p:cNvSpPr txBox="1">
            <a:spLocks/>
          </p:cNvSpPr>
          <p:nvPr/>
        </p:nvSpPr>
        <p:spPr>
          <a:xfrm>
            <a:off x="6284667" y="1223824"/>
            <a:ext cx="5466968" cy="988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Fattori contestuali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84C85A12-F323-4CEC-A064-19E79C94CC8B}"/>
              </a:ext>
            </a:extLst>
          </p:cNvPr>
          <p:cNvSpPr txBox="1"/>
          <p:nvPr/>
        </p:nvSpPr>
        <p:spPr>
          <a:xfrm>
            <a:off x="467513" y="735645"/>
            <a:ext cx="5439817" cy="375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PARTE 1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xmlns="" id="{E3B179A0-114A-434B-9DB3-5BB6180A09A5}"/>
              </a:ext>
            </a:extLst>
          </p:cNvPr>
          <p:cNvSpPr txBox="1"/>
          <p:nvPr/>
        </p:nvSpPr>
        <p:spPr>
          <a:xfrm>
            <a:off x="6267242" y="751958"/>
            <a:ext cx="5439817" cy="375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PARTE 2</a:t>
            </a:r>
          </a:p>
        </p:txBody>
      </p:sp>
    </p:spTree>
    <p:extLst>
      <p:ext uri="{BB962C8B-B14F-4D97-AF65-F5344CB8AC3E}">
        <p14:creationId xmlns:p14="http://schemas.microsoft.com/office/powerpoint/2010/main" val="159797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i">
  <a:themeElements>
    <a:clrScheme name="Testo scorrevol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Dividendi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i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286</TotalTime>
  <Words>1894</Words>
  <Application>Microsoft Office PowerPoint</Application>
  <PresentationFormat>Personalizzato</PresentationFormat>
  <Paragraphs>376</Paragraphs>
  <Slides>38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38</vt:i4>
      </vt:variant>
    </vt:vector>
  </HeadingPairs>
  <TitlesOfParts>
    <vt:vector size="39" baseType="lpstr">
      <vt:lpstr>Dividendi</vt:lpstr>
      <vt:lpstr>INTERVENTI  PSICO-EDUCATIVI E DIDATTICI  CON DISTURBI COMPORTAMENTALI</vt:lpstr>
      <vt:lpstr>L’ICF  MODELLO BIO-PSICO-SOCIALE  DI CLASSIFICAZIONE DELLA DISABILITA’   i disturbi dell’attenzione   del comportamento   dell’emozione  </vt:lpstr>
      <vt:lpstr>conoscere la classificazione icf</vt:lpstr>
      <vt:lpstr>La classificazione ICF :  approccio universale, integrale, multidimensionale, biopsicosociale</vt:lpstr>
      <vt:lpstr>Un po di storia:  ICD Classificazione delle Menomazioni, Disabilità e Handicap  </vt:lpstr>
      <vt:lpstr>MODELLI DI CLASSIFICAZIONE DELLA DISABILITA’</vt:lpstr>
      <vt:lpstr>Presentazione standard di PowerPoint</vt:lpstr>
      <vt:lpstr>icf-cy</vt:lpstr>
      <vt:lpstr>Funzionamento e disabilita’</vt:lpstr>
      <vt:lpstr>Presentazione standard di PowerPoint</vt:lpstr>
      <vt:lpstr>Presentazione standard di PowerPoint</vt:lpstr>
      <vt:lpstr>CODIFICA dell’ICF e ICF-CY</vt:lpstr>
      <vt:lpstr>Presentazione standard di PowerPoint</vt:lpstr>
      <vt:lpstr>I DISTURBI DEL COMPORTAMENTO </vt:lpstr>
      <vt:lpstr>Classificazione ICD10  Asse I: Sindromi cliniche psichiatriche </vt:lpstr>
      <vt:lpstr>F90-F98  Disturbi comportamentali e della sfera emozionale con esordio abituale nell'infanzia e nell'adolescenza</vt:lpstr>
      <vt:lpstr>F.90 DISTURBI IPERCINETICI</vt:lpstr>
      <vt:lpstr>F91  DISTURBI DELLA CONDOTTA DC</vt:lpstr>
      <vt:lpstr>F92  Disturbi misti della condotta e della sfera emozionale</vt:lpstr>
      <vt:lpstr>Disturbi del Comportamento CARATTERISTICHE GENERALI </vt:lpstr>
      <vt:lpstr>Presentazione standard di PowerPoint</vt:lpstr>
      <vt:lpstr>ADHD / ddai – deficit delle funzioni esecutive</vt:lpstr>
      <vt:lpstr>FUNZIONI ESECUTIVE</vt:lpstr>
      <vt:lpstr>⃰</vt:lpstr>
      <vt:lpstr>Presentazione standard di PowerPoint</vt:lpstr>
      <vt:lpstr>Presentazione standard di PowerPoint</vt:lpstr>
      <vt:lpstr>ADHD / DDAI  </vt:lpstr>
      <vt:lpstr>ATTENZIONE:  DIFFICOLTA’ NELla selezione e nel MANTENIMENTO </vt:lpstr>
      <vt:lpstr>Memoria: difficolta’ nella MDL  INCAPACITA’ DI TENERE IN MENTE L’OBIETTIVO</vt:lpstr>
      <vt:lpstr>   AUTOCONTROLLO  E IMPULSIVITA’</vt:lpstr>
      <vt:lpstr>Presentazione standard di PowerPoint</vt:lpstr>
      <vt:lpstr>Presentazione standard di PowerPoint</vt:lpstr>
      <vt:lpstr>Presentazione standard di PowerPoint</vt:lpstr>
      <vt:lpstr>il Disturbo Oppositivo Provocatorio (DOP)</vt:lpstr>
      <vt:lpstr>Presentazione standard di PowerPoint</vt:lpstr>
      <vt:lpstr>Presentazione standard di PowerPoint</vt:lpstr>
      <vt:lpstr>ASPETTI EVOLUTIVI  5-8% NELLA FASCIA DELLA PRIMARIA,  4-7%. IN ADOLESCENZA </vt:lpstr>
      <vt:lpstr>CONOSCERE L’ALUNNO  DALLA CLASSIFICAZIONE GENERALE  ALLE CARATTERISTICHE SPECIFICHE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L’ICF  MODELLO BIO-PSICO-SOCIALE  DI CLASSIFICAZIONE DELLA DISABILITA’</dc:title>
  <dc:creator>patrizia massa</dc:creator>
  <cp:lastModifiedBy>UAL</cp:lastModifiedBy>
  <cp:revision>287</cp:revision>
  <dcterms:created xsi:type="dcterms:W3CDTF">2019-07-01T18:52:46Z</dcterms:created>
  <dcterms:modified xsi:type="dcterms:W3CDTF">2019-07-20T10:28:47Z</dcterms:modified>
</cp:coreProperties>
</file>